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0"/>
  </p:notesMasterIdLst>
  <p:handoutMasterIdLst>
    <p:handoutMasterId r:id="rId31"/>
  </p:handoutMasterIdLst>
  <p:sldIdLst>
    <p:sldId id="256" r:id="rId2"/>
    <p:sldId id="333" r:id="rId3"/>
    <p:sldId id="311" r:id="rId4"/>
    <p:sldId id="335" r:id="rId5"/>
    <p:sldId id="319" r:id="rId6"/>
    <p:sldId id="331" r:id="rId7"/>
    <p:sldId id="329" r:id="rId8"/>
    <p:sldId id="327" r:id="rId9"/>
    <p:sldId id="332" r:id="rId10"/>
    <p:sldId id="347" r:id="rId11"/>
    <p:sldId id="360" r:id="rId12"/>
    <p:sldId id="357" r:id="rId13"/>
    <p:sldId id="358" r:id="rId14"/>
    <p:sldId id="348" r:id="rId15"/>
    <p:sldId id="363" r:id="rId16"/>
    <p:sldId id="364" r:id="rId17"/>
    <p:sldId id="365" r:id="rId18"/>
    <p:sldId id="359" r:id="rId19"/>
    <p:sldId id="349" r:id="rId20"/>
    <p:sldId id="354" r:id="rId21"/>
    <p:sldId id="362" r:id="rId22"/>
    <p:sldId id="355" r:id="rId23"/>
    <p:sldId id="356" r:id="rId24"/>
    <p:sldId id="343" r:id="rId25"/>
    <p:sldId id="334" r:id="rId26"/>
    <p:sldId id="342" r:id="rId27"/>
    <p:sldId id="336" r:id="rId28"/>
    <p:sldId id="346" r:id="rId29"/>
  </p:sldIdLst>
  <p:sldSz cx="9906000" cy="6858000" type="A4"/>
  <p:notesSz cx="6858000" cy="9144000"/>
  <p:defaultTextStyle>
    <a:defPPr>
      <a:defRPr lang="en-GB"/>
    </a:defPPr>
    <a:lvl1pPr marL="0" algn="l" defTabSz="900000" rtl="0" eaLnBrk="1" latinLnBrk="0" hangingPunct="1">
      <a:defRPr sz="1400" kern="1200">
        <a:solidFill>
          <a:schemeClr val="tx1"/>
        </a:solidFill>
        <a:latin typeface="+mn-lt"/>
        <a:ea typeface="+mn-ea"/>
        <a:cs typeface="+mn-cs"/>
      </a:defRPr>
    </a:lvl1pPr>
    <a:lvl2pPr marL="457171" algn="l" defTabSz="900000" rtl="0" eaLnBrk="1" latinLnBrk="0" hangingPunct="1">
      <a:defRPr sz="1400" kern="1200">
        <a:solidFill>
          <a:schemeClr val="tx1"/>
        </a:solidFill>
        <a:latin typeface="+mn-lt"/>
        <a:ea typeface="+mn-ea"/>
        <a:cs typeface="+mn-cs"/>
      </a:defRPr>
    </a:lvl2pPr>
    <a:lvl3pPr marL="914342" algn="l" defTabSz="900000" rtl="0" eaLnBrk="1" latinLnBrk="0" hangingPunct="1">
      <a:defRPr sz="1400" kern="1200">
        <a:solidFill>
          <a:schemeClr val="tx1"/>
        </a:solidFill>
        <a:latin typeface="+mn-lt"/>
        <a:ea typeface="+mn-ea"/>
        <a:cs typeface="+mn-cs"/>
      </a:defRPr>
    </a:lvl3pPr>
    <a:lvl4pPr marL="1371513" algn="l" defTabSz="900000" rtl="0" eaLnBrk="1" latinLnBrk="0" hangingPunct="1">
      <a:defRPr sz="1400" kern="1200">
        <a:solidFill>
          <a:schemeClr val="tx1"/>
        </a:solidFill>
        <a:latin typeface="+mn-lt"/>
        <a:ea typeface="+mn-ea"/>
        <a:cs typeface="+mn-cs"/>
      </a:defRPr>
    </a:lvl4pPr>
    <a:lvl5pPr marL="1828684" algn="l" defTabSz="900000" rtl="0" eaLnBrk="1" latinLnBrk="0" hangingPunct="1">
      <a:defRPr sz="1400" kern="1200">
        <a:solidFill>
          <a:schemeClr val="tx1"/>
        </a:solidFill>
        <a:latin typeface="+mn-lt"/>
        <a:ea typeface="+mn-ea"/>
        <a:cs typeface="+mn-cs"/>
      </a:defRPr>
    </a:lvl5pPr>
    <a:lvl6pPr marL="2285855" algn="l" defTabSz="900000" rtl="0" eaLnBrk="1" latinLnBrk="0" hangingPunct="1">
      <a:defRPr sz="1400" kern="1200">
        <a:solidFill>
          <a:schemeClr val="tx1"/>
        </a:solidFill>
        <a:latin typeface="+mn-lt"/>
        <a:ea typeface="+mn-ea"/>
        <a:cs typeface="+mn-cs"/>
      </a:defRPr>
    </a:lvl6pPr>
    <a:lvl7pPr marL="2743026" algn="l" defTabSz="900000" rtl="0" eaLnBrk="1" latinLnBrk="0" hangingPunct="1">
      <a:defRPr sz="1400" kern="1200">
        <a:solidFill>
          <a:schemeClr val="tx1"/>
        </a:solidFill>
        <a:latin typeface="+mn-lt"/>
        <a:ea typeface="+mn-ea"/>
        <a:cs typeface="+mn-cs"/>
      </a:defRPr>
    </a:lvl7pPr>
    <a:lvl8pPr marL="3200198" algn="l" defTabSz="900000" rtl="0" eaLnBrk="1" latinLnBrk="0" hangingPunct="1">
      <a:defRPr sz="1400" kern="1200">
        <a:solidFill>
          <a:schemeClr val="tx1"/>
        </a:solidFill>
        <a:latin typeface="+mn-lt"/>
        <a:ea typeface="+mn-ea"/>
        <a:cs typeface="+mn-cs"/>
      </a:defRPr>
    </a:lvl8pPr>
    <a:lvl9pPr marL="3657369" algn="l" defTabSz="9000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BBDD"/>
    <a:srgbClr val="F17BA8"/>
    <a:srgbClr val="D2E7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997" autoAdjust="0"/>
    <p:restoredTop sz="96712" autoAdjust="0"/>
  </p:normalViewPr>
  <p:slideViewPr>
    <p:cSldViewPr showGuides="1">
      <p:cViewPr varScale="1">
        <p:scale>
          <a:sx n="76" d="100"/>
          <a:sy n="76" d="100"/>
        </p:scale>
        <p:origin x="-370" y="-86"/>
      </p:cViewPr>
      <p:guideLst>
        <p:guide orient="horz" pos="572"/>
        <p:guide orient="horz"/>
        <p:guide orient="horz" pos="890"/>
        <p:guide orient="horz" pos="3884"/>
        <p:guide orient="horz" pos="3974"/>
        <p:guide orient="horz" pos="4201"/>
        <p:guide orient="horz" pos="346"/>
        <p:guide orient="horz" pos="2750"/>
        <p:guide pos="489"/>
        <p:guide pos="5751"/>
        <p:guide pos="3846"/>
        <p:guide pos="39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p:cViewPr varScale="1">
        <p:scale>
          <a:sx n="65" d="100"/>
          <a:sy n="65" d="100"/>
        </p:scale>
        <p:origin x="-84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a:t>Origin of Parties </a:t>
            </a:r>
            <a:r>
              <a:rPr lang="en-US" sz="2000" dirty="0" smtClean="0"/>
              <a:t>2015</a:t>
            </a:r>
            <a:endParaRPr lang="en-US" sz="2000" dirty="0"/>
          </a:p>
        </c:rich>
      </c:tx>
      <c:layout>
        <c:manualLayout>
          <c:xMode val="edge"/>
          <c:yMode val="edge"/>
          <c:x val="0.24544526730561991"/>
          <c:y val="0"/>
        </c:manualLayout>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Origin of Parties 2013</c:v>
                </c:pt>
              </c:strCache>
            </c:strRef>
          </c:tx>
          <c:explosion val="13"/>
          <c:dLbls>
            <c:dLbl>
              <c:idx val="0"/>
              <c:layout>
                <c:manualLayout>
                  <c:x val="-0.11454667687526018"/>
                  <c:y val="5.842692270086796E-2"/>
                </c:manualLayout>
              </c:layout>
              <c:showLegendKey val="0"/>
              <c:showVal val="1"/>
              <c:showCatName val="0"/>
              <c:showSerName val="0"/>
              <c:showPercent val="0"/>
              <c:showBubbleSize val="0"/>
            </c:dLbl>
            <c:dLbl>
              <c:idx val="1"/>
              <c:layout>
                <c:manualLayout>
                  <c:x val="-6.9615758891582325E-3"/>
                  <c:y val="1.0485366278514983E-2"/>
                </c:manualLayout>
              </c:layout>
              <c:showLegendKey val="0"/>
              <c:showVal val="1"/>
              <c:showCatName val="0"/>
              <c:showSerName val="0"/>
              <c:showPercent val="0"/>
              <c:showBubbleSize val="0"/>
            </c:dLbl>
            <c:dLbl>
              <c:idx val="7"/>
              <c:layout>
                <c:manualLayout>
                  <c:x val="3.1755173119988003E-2"/>
                  <c:y val="-1.7046827242554211E-5"/>
                </c:manualLayout>
              </c:layout>
              <c:showLegendKey val="0"/>
              <c:showVal val="1"/>
              <c:showCatName val="0"/>
              <c:showSerName val="0"/>
              <c:showPercent val="0"/>
              <c:showBubbleSize val="0"/>
            </c:dLbl>
            <c:txPr>
              <a:bodyPr/>
              <a:lstStyle/>
              <a:p>
                <a:pPr>
                  <a:defRPr sz="1600"/>
                </a:pPr>
                <a:endParaRPr lang="en-US"/>
              </a:p>
            </c:txPr>
            <c:showLegendKey val="0"/>
            <c:showVal val="1"/>
            <c:showCatName val="0"/>
            <c:showSerName val="0"/>
            <c:showPercent val="0"/>
            <c:showBubbleSize val="0"/>
            <c:showLeaderLines val="1"/>
          </c:dLbls>
          <c:cat>
            <c:strRef>
              <c:f>Sheet1!$A$2:$A$10</c:f>
              <c:strCache>
                <c:ptCount val="9"/>
                <c:pt idx="0">
                  <c:v>North &amp; West Europe</c:v>
                </c:pt>
                <c:pt idx="1">
                  <c:v>Central &amp; Eastern Europe</c:v>
                </c:pt>
                <c:pt idx="2">
                  <c:v>North Africa</c:v>
                </c:pt>
                <c:pt idx="3">
                  <c:v>Sub-Saharan Africa</c:v>
                </c:pt>
                <c:pt idx="4">
                  <c:v>North America</c:v>
                </c:pt>
                <c:pt idx="5">
                  <c:v>Latin America &amp; Caribbean</c:v>
                </c:pt>
                <c:pt idx="6">
                  <c:v>Central &amp; West Asia</c:v>
                </c:pt>
                <c:pt idx="7">
                  <c:v>South &amp; East Asia</c:v>
                </c:pt>
                <c:pt idx="8">
                  <c:v>Oceania</c:v>
                </c:pt>
              </c:strCache>
            </c:strRef>
          </c:cat>
          <c:val>
            <c:numRef>
              <c:f>Sheet1!$B$2:$B$10</c:f>
              <c:numCache>
                <c:formatCode>0%</c:formatCode>
                <c:ptCount val="9"/>
                <c:pt idx="0">
                  <c:v>0.317</c:v>
                </c:pt>
                <c:pt idx="1">
                  <c:v>0.10299999999999999</c:v>
                </c:pt>
                <c:pt idx="2">
                  <c:v>2.4E-2</c:v>
                </c:pt>
                <c:pt idx="3">
                  <c:v>3.1E-2</c:v>
                </c:pt>
                <c:pt idx="4">
                  <c:v>0.115</c:v>
                </c:pt>
                <c:pt idx="5">
                  <c:v>0.17199999999999999</c:v>
                </c:pt>
                <c:pt idx="6">
                  <c:v>9.9000000000000005E-2</c:v>
                </c:pt>
                <c:pt idx="7">
                  <c:v>0.124</c:v>
                </c:pt>
                <c:pt idx="8">
                  <c:v>1.4999999999999999E-2</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67405644848341606"/>
          <c:y val="0.10349989602294901"/>
          <c:w val="0.32594353026691669"/>
          <c:h val="0.89650019198501996"/>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Origin of Arbitrators 2015</a:t>
            </a:r>
            <a:endParaRPr lang="en-US" sz="2000" dirty="0"/>
          </a:p>
        </c:rich>
      </c:tx>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2.2824261356581294E-2"/>
          <c:y val="0.11979970439566798"/>
          <c:w val="0.53075556964258874"/>
          <c:h val="0.71720764363372413"/>
        </c:manualLayout>
      </c:layout>
      <c:pie3DChart>
        <c:varyColors val="1"/>
        <c:ser>
          <c:idx val="0"/>
          <c:order val="0"/>
          <c:tx>
            <c:strRef>
              <c:f>Sheet1!$B$1</c:f>
              <c:strCache>
                <c:ptCount val="1"/>
                <c:pt idx="0">
                  <c:v>Sales</c:v>
                </c:pt>
              </c:strCache>
            </c:strRef>
          </c:tx>
          <c:explosion val="3"/>
          <c:dPt>
            <c:idx val="5"/>
            <c:bubble3D val="0"/>
            <c:explosion val="9"/>
          </c:dPt>
          <c:dLbls>
            <c:txPr>
              <a:bodyPr/>
              <a:lstStyle/>
              <a:p>
                <a:pPr>
                  <a:defRPr sz="1600"/>
                </a:pPr>
                <a:endParaRPr lang="en-US"/>
              </a:p>
            </c:txPr>
            <c:showLegendKey val="0"/>
            <c:showVal val="1"/>
            <c:showCatName val="0"/>
            <c:showSerName val="0"/>
            <c:showPercent val="0"/>
            <c:showBubbleSize val="0"/>
            <c:showLeaderLines val="1"/>
          </c:dLbls>
          <c:cat>
            <c:strRef>
              <c:f>Sheet1!$A$2:$A$10</c:f>
              <c:strCache>
                <c:ptCount val="9"/>
                <c:pt idx="0">
                  <c:v>North &amp; West Europe</c:v>
                </c:pt>
                <c:pt idx="1">
                  <c:v>Central &amp; East Europe</c:v>
                </c:pt>
                <c:pt idx="2">
                  <c:v>North Africa</c:v>
                </c:pt>
                <c:pt idx="3">
                  <c:v>Sub-Saharan Africa</c:v>
                </c:pt>
                <c:pt idx="4">
                  <c:v>North America</c:v>
                </c:pt>
                <c:pt idx="5">
                  <c:v>Latin America &amp; Caribbean</c:v>
                </c:pt>
                <c:pt idx="6">
                  <c:v>Central &amp; West Asia</c:v>
                </c:pt>
                <c:pt idx="7">
                  <c:v>South &amp; East Asia</c:v>
                </c:pt>
                <c:pt idx="8">
                  <c:v>Oceania</c:v>
                </c:pt>
              </c:strCache>
            </c:strRef>
          </c:cat>
          <c:val>
            <c:numRef>
              <c:f>Sheet1!$B$2:$B$10</c:f>
              <c:numCache>
                <c:formatCode>0%</c:formatCode>
                <c:ptCount val="9"/>
                <c:pt idx="0">
                  <c:v>0.53500000000000003</c:v>
                </c:pt>
                <c:pt idx="1">
                  <c:v>4.5999999999999999E-2</c:v>
                </c:pt>
                <c:pt idx="2">
                  <c:v>1.0999999999999999E-2</c:v>
                </c:pt>
                <c:pt idx="3">
                  <c:v>1.2999999999999999E-2</c:v>
                </c:pt>
                <c:pt idx="4">
                  <c:v>0.13200000000000001</c:v>
                </c:pt>
                <c:pt idx="5">
                  <c:v>0.14099999999999999</c:v>
                </c:pt>
                <c:pt idx="6">
                  <c:v>3.6999999999999998E-2</c:v>
                </c:pt>
                <c:pt idx="7">
                  <c:v>4.5999999999999999E-2</c:v>
                </c:pt>
                <c:pt idx="8">
                  <c:v>3.9E-2</c:v>
                </c:pt>
              </c:numCache>
            </c:numRef>
          </c:val>
        </c:ser>
        <c:dLbls>
          <c:showLegendKey val="0"/>
          <c:showVal val="0"/>
          <c:showCatName val="0"/>
          <c:showSerName val="0"/>
          <c:showPercent val="0"/>
          <c:showBubbleSize val="0"/>
          <c:showLeaderLines val="1"/>
        </c:dLbls>
      </c:pie3DChart>
    </c:plotArea>
    <c:legend>
      <c:legendPos val="r"/>
      <c:layout>
        <c:manualLayout>
          <c:xMode val="edge"/>
          <c:yMode val="edge"/>
          <c:x val="0.58677875660874279"/>
          <c:y val="0.13529631441360412"/>
          <c:w val="0.31362446656253878"/>
          <c:h val="0.86256691861413115"/>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Arbitrators 2015</a:t>
            </a:r>
            <a:endParaRPr lang="en-US"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Arbitrators 2012</c:v>
                </c:pt>
              </c:strCache>
            </c:strRef>
          </c:tx>
          <c:explosion val="25"/>
          <c:dPt>
            <c:idx val="0"/>
            <c:bubble3D val="0"/>
            <c:spPr>
              <a:solidFill>
                <a:schemeClr val="accent1">
                  <a:alpha val="84000"/>
                </a:schemeClr>
              </a:solidFill>
            </c:spPr>
          </c:dPt>
          <c:dLbls>
            <c:dLbl>
              <c:idx val="1"/>
              <c:layout/>
              <c:tx>
                <c:rich>
                  <a:bodyPr/>
                  <a:lstStyle/>
                  <a:p>
                    <a:r>
                      <a:rPr lang="en-US" dirty="0" smtClean="0"/>
                      <a:t>18,7%</a:t>
                    </a:r>
                    <a:endParaRPr lang="en-US" dirty="0"/>
                  </a:p>
                </c:rich>
              </c:tx>
              <c:showLegendKey val="0"/>
              <c:showVal val="0"/>
              <c:showCatName val="0"/>
              <c:showSerName val="0"/>
              <c:showPercent val="1"/>
              <c:showBubbleSize val="0"/>
            </c:dLbl>
            <c:dLbl>
              <c:idx val="2"/>
              <c:layout/>
              <c:tx>
                <c:rich>
                  <a:bodyPr/>
                  <a:lstStyle/>
                  <a:p>
                    <a:r>
                      <a:rPr lang="en-US" dirty="0" smtClean="0"/>
                      <a:t>12,6%</a:t>
                    </a:r>
                    <a:endParaRPr lang="en-US" dirty="0"/>
                  </a:p>
                </c:rich>
              </c:tx>
              <c:showLegendKey val="0"/>
              <c:showVal val="0"/>
              <c:showCatName val="0"/>
              <c:showSerName val="0"/>
              <c:showPercent val="1"/>
              <c:showBubbleSize val="0"/>
            </c:dLbl>
            <c:dLbl>
              <c:idx val="3"/>
              <c:layout/>
              <c:tx>
                <c:rich>
                  <a:bodyPr/>
                  <a:lstStyle/>
                  <a:p>
                    <a:r>
                      <a:rPr lang="en-US" dirty="0" smtClean="0"/>
                      <a:t>9,7%</a:t>
                    </a:r>
                    <a:endParaRPr lang="en-US" dirty="0"/>
                  </a:p>
                </c:rich>
              </c:tx>
              <c:showLegendKey val="0"/>
              <c:showVal val="0"/>
              <c:showCatName val="0"/>
              <c:showSerName val="0"/>
              <c:showPercent val="1"/>
              <c:showBubbleSize val="0"/>
            </c:dLbl>
            <c:dLbl>
              <c:idx val="4"/>
              <c:layout/>
              <c:tx>
                <c:rich>
                  <a:bodyPr/>
                  <a:lstStyle/>
                  <a:p>
                    <a:r>
                      <a:rPr lang="en-US" dirty="0" smtClean="0"/>
                      <a:t>0,3%</a:t>
                    </a:r>
                    <a:endParaRPr lang="en-US" dirty="0"/>
                  </a:p>
                </c:rich>
              </c:tx>
              <c:showLegendKey val="0"/>
              <c:showVal val="0"/>
              <c:showCatName val="0"/>
              <c:showSerName val="0"/>
              <c:showPercent val="1"/>
              <c:showBubbleSize val="0"/>
            </c:dLbl>
            <c:txPr>
              <a:bodyPr/>
              <a:lstStyle/>
              <a:p>
                <a:pPr>
                  <a:defRPr b="1"/>
                </a:pPr>
                <a:endParaRPr lang="en-US"/>
              </a:p>
            </c:txPr>
            <c:showLegendKey val="0"/>
            <c:showVal val="0"/>
            <c:showCatName val="0"/>
            <c:showSerName val="0"/>
            <c:showPercent val="1"/>
            <c:showBubbleSize val="0"/>
            <c:showLeaderLines val="1"/>
          </c:dLbls>
          <c:cat>
            <c:strRef>
              <c:f>Sheet1!$A$2:$A$6</c:f>
              <c:strCache>
                <c:ptCount val="5"/>
                <c:pt idx="0">
                  <c:v>By parties</c:v>
                </c:pt>
                <c:pt idx="1">
                  <c:v>Upon NC proposal</c:v>
                </c:pt>
                <c:pt idx="2">
                  <c:v>By co-arbitrators</c:v>
                </c:pt>
                <c:pt idx="3">
                  <c:v>Direct appointment</c:v>
                </c:pt>
                <c:pt idx="4">
                  <c:v>By others</c:v>
                </c:pt>
              </c:strCache>
            </c:strRef>
          </c:cat>
          <c:val>
            <c:numRef>
              <c:f>Sheet1!$B$2:$B$6</c:f>
              <c:numCache>
                <c:formatCode>General</c:formatCode>
                <c:ptCount val="5"/>
                <c:pt idx="0">
                  <c:v>58.8</c:v>
                </c:pt>
                <c:pt idx="1">
                  <c:v>18.7</c:v>
                </c:pt>
                <c:pt idx="2">
                  <c:v>12.6</c:v>
                </c:pt>
                <c:pt idx="3">
                  <c:v>9.6999999999999993</c:v>
                </c:pt>
                <c:pt idx="4">
                  <c:v>0.3</c:v>
                </c:pt>
              </c:numCache>
            </c:numRef>
          </c:val>
        </c:ser>
        <c:dLbls>
          <c:showLegendKey val="0"/>
          <c:showVal val="0"/>
          <c:showCatName val="0"/>
          <c:showSerName val="0"/>
          <c:showPercent val="1"/>
          <c:showBubbleSize val="0"/>
          <c:showLeaderLines val="1"/>
        </c:dLbls>
      </c:pie3DChart>
    </c:plotArea>
    <c:legend>
      <c:legendPos val="t"/>
      <c:layout/>
      <c:overlay val="0"/>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Number of </a:t>
            </a:r>
            <a:r>
              <a:rPr lang="en-US" dirty="0" smtClean="0"/>
              <a:t>Awards Approved</a:t>
            </a:r>
            <a:endParaRPr lang="en-US" dirty="0"/>
          </a:p>
        </c:rich>
      </c:tx>
      <c:layout/>
      <c:overlay val="0"/>
    </c:title>
    <c:autoTitleDeleted val="0"/>
    <c:plotArea>
      <c:layout/>
      <c:lineChart>
        <c:grouping val="standard"/>
        <c:varyColors val="0"/>
        <c:ser>
          <c:idx val="0"/>
          <c:order val="0"/>
          <c:tx>
            <c:strRef>
              <c:f>Sheet1!$B$1</c:f>
              <c:strCache>
                <c:ptCount val="1"/>
                <c:pt idx="0">
                  <c:v>Number of Awards</c:v>
                </c:pt>
              </c:strCache>
            </c:strRef>
          </c:tx>
          <c:marker>
            <c:symbol val="none"/>
          </c:marker>
          <c:cat>
            <c:numRef>
              <c:f>Sheet1!$A$2:$A$8</c:f>
              <c:numCache>
                <c:formatCode>General</c:formatCode>
                <c:ptCount val="7"/>
                <c:pt idx="0">
                  <c:v>2006</c:v>
                </c:pt>
                <c:pt idx="1">
                  <c:v>2009</c:v>
                </c:pt>
                <c:pt idx="2">
                  <c:v>2011</c:v>
                </c:pt>
                <c:pt idx="3">
                  <c:v>2012</c:v>
                </c:pt>
                <c:pt idx="4">
                  <c:v>2013</c:v>
                </c:pt>
                <c:pt idx="5">
                  <c:v>2014</c:v>
                </c:pt>
                <c:pt idx="6">
                  <c:v>2015</c:v>
                </c:pt>
              </c:numCache>
            </c:numRef>
          </c:cat>
          <c:val>
            <c:numRef>
              <c:f>Sheet1!$B$2:$B$8</c:f>
              <c:numCache>
                <c:formatCode>General</c:formatCode>
                <c:ptCount val="7"/>
                <c:pt idx="0">
                  <c:v>293</c:v>
                </c:pt>
                <c:pt idx="1">
                  <c:v>415</c:v>
                </c:pt>
                <c:pt idx="2">
                  <c:v>508</c:v>
                </c:pt>
                <c:pt idx="3">
                  <c:v>491</c:v>
                </c:pt>
                <c:pt idx="4">
                  <c:v>471</c:v>
                </c:pt>
                <c:pt idx="5">
                  <c:v>459</c:v>
                </c:pt>
                <c:pt idx="6">
                  <c:v>498</c:v>
                </c:pt>
              </c:numCache>
            </c:numRef>
          </c:val>
          <c:smooth val="0"/>
        </c:ser>
        <c:dLbls>
          <c:showLegendKey val="0"/>
          <c:showVal val="0"/>
          <c:showCatName val="0"/>
          <c:showSerName val="0"/>
          <c:showPercent val="0"/>
          <c:showBubbleSize val="0"/>
        </c:dLbls>
        <c:marker val="1"/>
        <c:smooth val="0"/>
        <c:axId val="229684736"/>
        <c:axId val="207530240"/>
      </c:lineChart>
      <c:catAx>
        <c:axId val="229684736"/>
        <c:scaling>
          <c:orientation val="minMax"/>
        </c:scaling>
        <c:delete val="0"/>
        <c:axPos val="b"/>
        <c:numFmt formatCode="General" sourceLinked="1"/>
        <c:majorTickMark val="out"/>
        <c:minorTickMark val="none"/>
        <c:tickLblPos val="nextTo"/>
        <c:crossAx val="207530240"/>
        <c:crosses val="autoZero"/>
        <c:auto val="1"/>
        <c:lblAlgn val="ctr"/>
        <c:lblOffset val="100"/>
        <c:noMultiLvlLbl val="0"/>
      </c:catAx>
      <c:valAx>
        <c:axId val="207530240"/>
        <c:scaling>
          <c:orientation val="minMax"/>
        </c:scaling>
        <c:delete val="0"/>
        <c:axPos val="l"/>
        <c:majorGridlines/>
        <c:numFmt formatCode="General" sourceLinked="1"/>
        <c:majorTickMark val="out"/>
        <c:minorTickMark val="none"/>
        <c:tickLblPos val="nextTo"/>
        <c:crossAx val="2296847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513B0A-636D-4D21-BD05-449A953469A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FR"/>
        </a:p>
      </dgm:t>
    </dgm:pt>
    <dgm:pt modelId="{4D672F70-3B8A-41DC-A5D4-4E851001DB24}">
      <dgm:prSet phldrT="[Text]" custT="1"/>
      <dgm:spPr/>
      <dgm:t>
        <a:bodyPr/>
        <a:lstStyle/>
        <a:p>
          <a:r>
            <a:rPr lang="en-US" sz="1400" dirty="0" smtClean="0"/>
            <a:t>Number of parties in 2005</a:t>
          </a:r>
          <a:endParaRPr lang="fr-FR" sz="1400" dirty="0"/>
        </a:p>
      </dgm:t>
    </dgm:pt>
    <dgm:pt modelId="{CFCB160C-7917-4603-89A2-B1505BC40F78}" type="parTrans" cxnId="{7E8B0E6E-3CCF-40EE-A3FA-7FB6299D2F56}">
      <dgm:prSet/>
      <dgm:spPr/>
      <dgm:t>
        <a:bodyPr/>
        <a:lstStyle/>
        <a:p>
          <a:endParaRPr lang="fr-FR"/>
        </a:p>
      </dgm:t>
    </dgm:pt>
    <dgm:pt modelId="{4F480EA1-FC8D-45B4-BD55-05BE07E90D8C}" type="sibTrans" cxnId="{7E8B0E6E-3CCF-40EE-A3FA-7FB6299D2F56}">
      <dgm:prSet/>
      <dgm:spPr/>
      <dgm:t>
        <a:bodyPr/>
        <a:lstStyle/>
        <a:p>
          <a:endParaRPr lang="fr-FR"/>
        </a:p>
      </dgm:t>
    </dgm:pt>
    <dgm:pt modelId="{C294DBF7-39B3-4EB6-A409-FE810796AED4}">
      <dgm:prSet phldrT="[Text]"/>
      <dgm:spPr/>
      <dgm:t>
        <a:bodyPr/>
        <a:lstStyle/>
        <a:p>
          <a:r>
            <a:rPr lang="en-US" dirty="0" smtClean="0"/>
            <a:t>1422 parties</a:t>
          </a:r>
          <a:endParaRPr lang="fr-FR" dirty="0"/>
        </a:p>
      </dgm:t>
    </dgm:pt>
    <dgm:pt modelId="{644637C5-FE64-441C-91B7-A2F864199ADC}" type="parTrans" cxnId="{67E3D46B-AB14-4079-9B0A-E6D6790BC2F2}">
      <dgm:prSet/>
      <dgm:spPr/>
      <dgm:t>
        <a:bodyPr/>
        <a:lstStyle/>
        <a:p>
          <a:endParaRPr lang="fr-FR"/>
        </a:p>
      </dgm:t>
    </dgm:pt>
    <dgm:pt modelId="{D0ED434E-3150-4716-8628-3EF1D9C977AC}" type="sibTrans" cxnId="{67E3D46B-AB14-4079-9B0A-E6D6790BC2F2}">
      <dgm:prSet/>
      <dgm:spPr/>
      <dgm:t>
        <a:bodyPr/>
        <a:lstStyle/>
        <a:p>
          <a:endParaRPr lang="fr-FR"/>
        </a:p>
      </dgm:t>
    </dgm:pt>
    <dgm:pt modelId="{93EA1EA0-7E4F-4A3C-81D6-951F2F720AC7}">
      <dgm:prSet phldrT="[Text]" custT="1"/>
      <dgm:spPr/>
      <dgm:t>
        <a:bodyPr/>
        <a:lstStyle/>
        <a:p>
          <a:r>
            <a:rPr lang="en-US" sz="1400" dirty="0" smtClean="0"/>
            <a:t>Number of parties in 2015</a:t>
          </a:r>
          <a:endParaRPr lang="fr-FR" sz="1400" dirty="0"/>
        </a:p>
      </dgm:t>
    </dgm:pt>
    <dgm:pt modelId="{3171BC57-D182-4FD8-880C-09835AA35C04}" type="parTrans" cxnId="{1D9F3258-5CE5-462D-9063-26D166309370}">
      <dgm:prSet/>
      <dgm:spPr/>
      <dgm:t>
        <a:bodyPr/>
        <a:lstStyle/>
        <a:p>
          <a:endParaRPr lang="fr-FR"/>
        </a:p>
      </dgm:t>
    </dgm:pt>
    <dgm:pt modelId="{E16C2C8E-AC78-4887-A14C-66BC7072988D}" type="sibTrans" cxnId="{1D9F3258-5CE5-462D-9063-26D166309370}">
      <dgm:prSet/>
      <dgm:spPr/>
      <dgm:t>
        <a:bodyPr/>
        <a:lstStyle/>
        <a:p>
          <a:endParaRPr lang="fr-FR"/>
        </a:p>
      </dgm:t>
    </dgm:pt>
    <dgm:pt modelId="{38CA5D8D-4763-429A-B5A2-ABF62C01D585}">
      <dgm:prSet phldrT="[Text]"/>
      <dgm:spPr/>
      <dgm:t>
        <a:bodyPr/>
        <a:lstStyle/>
        <a:p>
          <a:r>
            <a:rPr lang="en-US" dirty="0" smtClean="0"/>
            <a:t>2283 parties</a:t>
          </a:r>
          <a:endParaRPr lang="fr-FR" dirty="0"/>
        </a:p>
      </dgm:t>
    </dgm:pt>
    <dgm:pt modelId="{DA307B34-9284-4623-8DC6-EEDC92F4FC40}" type="parTrans" cxnId="{B7037105-1609-4D4B-9806-F17070A5BA3A}">
      <dgm:prSet/>
      <dgm:spPr/>
      <dgm:t>
        <a:bodyPr/>
        <a:lstStyle/>
        <a:p>
          <a:endParaRPr lang="fr-FR"/>
        </a:p>
      </dgm:t>
    </dgm:pt>
    <dgm:pt modelId="{DC9F96D3-A852-4346-816E-890A400AECCC}" type="sibTrans" cxnId="{B7037105-1609-4D4B-9806-F17070A5BA3A}">
      <dgm:prSet/>
      <dgm:spPr/>
      <dgm:t>
        <a:bodyPr/>
        <a:lstStyle/>
        <a:p>
          <a:endParaRPr lang="fr-FR"/>
        </a:p>
      </dgm:t>
    </dgm:pt>
    <dgm:pt modelId="{AEA779CC-3AE0-4B00-8AFA-910BB1758A2A}">
      <dgm:prSet phldrT="[Text]"/>
      <dgm:spPr/>
      <dgm:t>
        <a:bodyPr/>
        <a:lstStyle/>
        <a:p>
          <a:r>
            <a:rPr lang="en-US" dirty="0" smtClean="0"/>
            <a:t>133 countries</a:t>
          </a:r>
          <a:endParaRPr lang="fr-FR" dirty="0"/>
        </a:p>
      </dgm:t>
    </dgm:pt>
    <dgm:pt modelId="{B14FDF05-4031-40A8-96EE-637A168016F0}" type="parTrans" cxnId="{CF0281EA-2560-426B-BE41-B2F6789230BB}">
      <dgm:prSet/>
      <dgm:spPr/>
      <dgm:t>
        <a:bodyPr/>
        <a:lstStyle/>
        <a:p>
          <a:endParaRPr lang="fr-FR"/>
        </a:p>
      </dgm:t>
    </dgm:pt>
    <dgm:pt modelId="{AB3CBB4F-B6B8-4271-97A2-56714FAC1E9E}" type="sibTrans" cxnId="{CF0281EA-2560-426B-BE41-B2F6789230BB}">
      <dgm:prSet/>
      <dgm:spPr/>
      <dgm:t>
        <a:bodyPr/>
        <a:lstStyle/>
        <a:p>
          <a:endParaRPr lang="fr-FR"/>
        </a:p>
      </dgm:t>
    </dgm:pt>
    <dgm:pt modelId="{83076A3F-4FAE-46E5-976A-8D6F2BD722CB}">
      <dgm:prSet phldrT="[Text]"/>
      <dgm:spPr/>
      <dgm:t>
        <a:bodyPr/>
        <a:lstStyle/>
        <a:p>
          <a:r>
            <a:rPr lang="en-US" dirty="0" smtClean="0"/>
            <a:t>117 countries</a:t>
          </a:r>
          <a:endParaRPr lang="fr-FR" dirty="0"/>
        </a:p>
      </dgm:t>
    </dgm:pt>
    <dgm:pt modelId="{1AC9C8F5-12E1-4D9A-AED3-7BFE015D2959}" type="parTrans" cxnId="{B1222F92-740D-41ED-A7F6-817D48403D8D}">
      <dgm:prSet/>
      <dgm:spPr/>
      <dgm:t>
        <a:bodyPr/>
        <a:lstStyle/>
        <a:p>
          <a:endParaRPr lang="fr-FR"/>
        </a:p>
      </dgm:t>
    </dgm:pt>
    <dgm:pt modelId="{5640C16F-E5B5-48A1-8B05-35BE7793064D}" type="sibTrans" cxnId="{B1222F92-740D-41ED-A7F6-817D48403D8D}">
      <dgm:prSet/>
      <dgm:spPr/>
      <dgm:t>
        <a:bodyPr/>
        <a:lstStyle/>
        <a:p>
          <a:endParaRPr lang="fr-FR"/>
        </a:p>
      </dgm:t>
    </dgm:pt>
    <dgm:pt modelId="{7F7C22A3-595B-4219-9459-AC5FF76AFACF}" type="pres">
      <dgm:prSet presAssocID="{5D513B0A-636D-4D21-BD05-449A953469A5}" presName="vert0" presStyleCnt="0">
        <dgm:presLayoutVars>
          <dgm:dir/>
          <dgm:animOne val="branch"/>
          <dgm:animLvl val="lvl"/>
        </dgm:presLayoutVars>
      </dgm:prSet>
      <dgm:spPr/>
      <dgm:t>
        <a:bodyPr/>
        <a:lstStyle/>
        <a:p>
          <a:endParaRPr lang="fr-FR"/>
        </a:p>
      </dgm:t>
    </dgm:pt>
    <dgm:pt modelId="{2B7A9BE8-7D5C-4A28-BA13-212F84B832E5}" type="pres">
      <dgm:prSet presAssocID="{4D672F70-3B8A-41DC-A5D4-4E851001DB24}" presName="thickLine" presStyleLbl="alignNode1" presStyleIdx="0" presStyleCnt="2"/>
      <dgm:spPr/>
    </dgm:pt>
    <dgm:pt modelId="{DDDD2D07-D9EF-446D-8831-26FA92CD19A8}" type="pres">
      <dgm:prSet presAssocID="{4D672F70-3B8A-41DC-A5D4-4E851001DB24}" presName="horz1" presStyleCnt="0"/>
      <dgm:spPr/>
    </dgm:pt>
    <dgm:pt modelId="{5CDBE4E4-925C-4C5A-854E-C55945636346}" type="pres">
      <dgm:prSet presAssocID="{4D672F70-3B8A-41DC-A5D4-4E851001DB24}" presName="tx1" presStyleLbl="revTx" presStyleIdx="0" presStyleCnt="6" custScaleX="325640"/>
      <dgm:spPr/>
      <dgm:t>
        <a:bodyPr/>
        <a:lstStyle/>
        <a:p>
          <a:endParaRPr lang="fr-FR"/>
        </a:p>
      </dgm:t>
    </dgm:pt>
    <dgm:pt modelId="{816D1531-A5A8-4775-A1B5-309612C05C5F}" type="pres">
      <dgm:prSet presAssocID="{4D672F70-3B8A-41DC-A5D4-4E851001DB24}" presName="vert1" presStyleCnt="0"/>
      <dgm:spPr/>
    </dgm:pt>
    <dgm:pt modelId="{FD3B7617-80D0-44CE-97DF-689841428B73}" type="pres">
      <dgm:prSet presAssocID="{C294DBF7-39B3-4EB6-A409-FE810796AED4}" presName="vertSpace2a" presStyleCnt="0"/>
      <dgm:spPr/>
    </dgm:pt>
    <dgm:pt modelId="{DD2C2456-E462-4BAD-9A8A-19BBF7318665}" type="pres">
      <dgm:prSet presAssocID="{C294DBF7-39B3-4EB6-A409-FE810796AED4}" presName="horz2" presStyleCnt="0"/>
      <dgm:spPr/>
    </dgm:pt>
    <dgm:pt modelId="{57D95F5C-AFF2-40B7-80DA-F68824CDBFFB}" type="pres">
      <dgm:prSet presAssocID="{C294DBF7-39B3-4EB6-A409-FE810796AED4}" presName="horzSpace2" presStyleCnt="0"/>
      <dgm:spPr/>
    </dgm:pt>
    <dgm:pt modelId="{754A4FD1-7F50-4549-BD75-FA4361D5D41B}" type="pres">
      <dgm:prSet presAssocID="{C294DBF7-39B3-4EB6-A409-FE810796AED4}" presName="tx2" presStyleLbl="revTx" presStyleIdx="1" presStyleCnt="6"/>
      <dgm:spPr/>
      <dgm:t>
        <a:bodyPr/>
        <a:lstStyle/>
        <a:p>
          <a:endParaRPr lang="fr-FR"/>
        </a:p>
      </dgm:t>
    </dgm:pt>
    <dgm:pt modelId="{031E5A46-151F-4CF9-AADB-96707F479538}" type="pres">
      <dgm:prSet presAssocID="{C294DBF7-39B3-4EB6-A409-FE810796AED4}" presName="vert2" presStyleCnt="0"/>
      <dgm:spPr/>
    </dgm:pt>
    <dgm:pt modelId="{C0E6DC18-65AF-4CE6-A981-29FBF32F349A}" type="pres">
      <dgm:prSet presAssocID="{C294DBF7-39B3-4EB6-A409-FE810796AED4}" presName="thinLine2b" presStyleLbl="callout" presStyleIdx="0" presStyleCnt="4"/>
      <dgm:spPr/>
    </dgm:pt>
    <dgm:pt modelId="{B00132AE-417C-47C9-8E88-458235F2443B}" type="pres">
      <dgm:prSet presAssocID="{C294DBF7-39B3-4EB6-A409-FE810796AED4}" presName="vertSpace2b" presStyleCnt="0"/>
      <dgm:spPr/>
    </dgm:pt>
    <dgm:pt modelId="{D6FC9794-0197-4B5D-A1FC-27C278EF631A}" type="pres">
      <dgm:prSet presAssocID="{83076A3F-4FAE-46E5-976A-8D6F2BD722CB}" presName="horz2" presStyleCnt="0"/>
      <dgm:spPr/>
    </dgm:pt>
    <dgm:pt modelId="{91449D75-FD2E-413B-8D06-44667A351493}" type="pres">
      <dgm:prSet presAssocID="{83076A3F-4FAE-46E5-976A-8D6F2BD722CB}" presName="horzSpace2" presStyleCnt="0"/>
      <dgm:spPr/>
    </dgm:pt>
    <dgm:pt modelId="{DABC8CA6-0817-48BD-90ED-06A52D9E3141}" type="pres">
      <dgm:prSet presAssocID="{83076A3F-4FAE-46E5-976A-8D6F2BD722CB}" presName="tx2" presStyleLbl="revTx" presStyleIdx="2" presStyleCnt="6"/>
      <dgm:spPr/>
      <dgm:t>
        <a:bodyPr/>
        <a:lstStyle/>
        <a:p>
          <a:endParaRPr lang="fr-FR"/>
        </a:p>
      </dgm:t>
    </dgm:pt>
    <dgm:pt modelId="{D3B95089-DB7F-4655-815C-6C0A6FA21774}" type="pres">
      <dgm:prSet presAssocID="{83076A3F-4FAE-46E5-976A-8D6F2BD722CB}" presName="vert2" presStyleCnt="0"/>
      <dgm:spPr/>
    </dgm:pt>
    <dgm:pt modelId="{CC12BF19-920A-4C2E-A15F-305EAC857223}" type="pres">
      <dgm:prSet presAssocID="{83076A3F-4FAE-46E5-976A-8D6F2BD722CB}" presName="thinLine2b" presStyleLbl="callout" presStyleIdx="1" presStyleCnt="4"/>
      <dgm:spPr/>
    </dgm:pt>
    <dgm:pt modelId="{5DDDB6E0-6778-47F4-9A23-E05F1955D173}" type="pres">
      <dgm:prSet presAssocID="{83076A3F-4FAE-46E5-976A-8D6F2BD722CB}" presName="vertSpace2b" presStyleCnt="0"/>
      <dgm:spPr/>
    </dgm:pt>
    <dgm:pt modelId="{98744A88-8090-47E7-947D-65A42F17C0DC}" type="pres">
      <dgm:prSet presAssocID="{93EA1EA0-7E4F-4A3C-81D6-951F2F720AC7}" presName="thickLine" presStyleLbl="alignNode1" presStyleIdx="1" presStyleCnt="2"/>
      <dgm:spPr/>
    </dgm:pt>
    <dgm:pt modelId="{88107DFF-3529-484D-A8C5-9450DA8E7EA5}" type="pres">
      <dgm:prSet presAssocID="{93EA1EA0-7E4F-4A3C-81D6-951F2F720AC7}" presName="horz1" presStyleCnt="0"/>
      <dgm:spPr/>
    </dgm:pt>
    <dgm:pt modelId="{1BF1F7C5-2375-42A7-90A9-F1011F4C0613}" type="pres">
      <dgm:prSet presAssocID="{93EA1EA0-7E4F-4A3C-81D6-951F2F720AC7}" presName="tx1" presStyleLbl="revTx" presStyleIdx="3" presStyleCnt="6" custScaleX="358367"/>
      <dgm:spPr/>
      <dgm:t>
        <a:bodyPr/>
        <a:lstStyle/>
        <a:p>
          <a:endParaRPr lang="fr-FR"/>
        </a:p>
      </dgm:t>
    </dgm:pt>
    <dgm:pt modelId="{7AA488F9-5B4D-4250-BD5E-106937CC7971}" type="pres">
      <dgm:prSet presAssocID="{93EA1EA0-7E4F-4A3C-81D6-951F2F720AC7}" presName="vert1" presStyleCnt="0"/>
      <dgm:spPr/>
    </dgm:pt>
    <dgm:pt modelId="{A8215944-2D09-4BE2-841D-19905138D169}" type="pres">
      <dgm:prSet presAssocID="{38CA5D8D-4763-429A-B5A2-ABF62C01D585}" presName="vertSpace2a" presStyleCnt="0"/>
      <dgm:spPr/>
    </dgm:pt>
    <dgm:pt modelId="{0794D77E-D550-48E0-9295-D670816405FF}" type="pres">
      <dgm:prSet presAssocID="{38CA5D8D-4763-429A-B5A2-ABF62C01D585}" presName="horz2" presStyleCnt="0"/>
      <dgm:spPr/>
    </dgm:pt>
    <dgm:pt modelId="{2C2A36BF-89C4-44E2-8862-46D8C9FC45D1}" type="pres">
      <dgm:prSet presAssocID="{38CA5D8D-4763-429A-B5A2-ABF62C01D585}" presName="horzSpace2" presStyleCnt="0"/>
      <dgm:spPr/>
    </dgm:pt>
    <dgm:pt modelId="{1B9A9D67-2278-4BE7-9283-2ACC41227AB3}" type="pres">
      <dgm:prSet presAssocID="{38CA5D8D-4763-429A-B5A2-ABF62C01D585}" presName="tx2" presStyleLbl="revTx" presStyleIdx="4" presStyleCnt="6"/>
      <dgm:spPr/>
      <dgm:t>
        <a:bodyPr/>
        <a:lstStyle/>
        <a:p>
          <a:endParaRPr lang="fr-FR"/>
        </a:p>
      </dgm:t>
    </dgm:pt>
    <dgm:pt modelId="{F0C078FD-2861-40D1-8BBB-918AF3EAE5E0}" type="pres">
      <dgm:prSet presAssocID="{38CA5D8D-4763-429A-B5A2-ABF62C01D585}" presName="vert2" presStyleCnt="0"/>
      <dgm:spPr/>
    </dgm:pt>
    <dgm:pt modelId="{CAA8F9F2-EF4E-4905-BF8A-C0A883EC17EA}" type="pres">
      <dgm:prSet presAssocID="{38CA5D8D-4763-429A-B5A2-ABF62C01D585}" presName="thinLine2b" presStyleLbl="callout" presStyleIdx="2" presStyleCnt="4"/>
      <dgm:spPr/>
    </dgm:pt>
    <dgm:pt modelId="{97E73B09-1A0E-4B39-9183-B908D48CC028}" type="pres">
      <dgm:prSet presAssocID="{38CA5D8D-4763-429A-B5A2-ABF62C01D585}" presName="vertSpace2b" presStyleCnt="0"/>
      <dgm:spPr/>
    </dgm:pt>
    <dgm:pt modelId="{98AFB74A-0B72-4345-9844-325AEDF9B3E8}" type="pres">
      <dgm:prSet presAssocID="{AEA779CC-3AE0-4B00-8AFA-910BB1758A2A}" presName="horz2" presStyleCnt="0"/>
      <dgm:spPr/>
    </dgm:pt>
    <dgm:pt modelId="{BA2C94E8-F9FC-485E-88ED-63EE51A9FFAC}" type="pres">
      <dgm:prSet presAssocID="{AEA779CC-3AE0-4B00-8AFA-910BB1758A2A}" presName="horzSpace2" presStyleCnt="0"/>
      <dgm:spPr/>
    </dgm:pt>
    <dgm:pt modelId="{B0BAF1A3-37EC-4D3D-B405-EEB3756B7B1E}" type="pres">
      <dgm:prSet presAssocID="{AEA779CC-3AE0-4B00-8AFA-910BB1758A2A}" presName="tx2" presStyleLbl="revTx" presStyleIdx="5" presStyleCnt="6"/>
      <dgm:spPr/>
      <dgm:t>
        <a:bodyPr/>
        <a:lstStyle/>
        <a:p>
          <a:endParaRPr lang="fr-FR"/>
        </a:p>
      </dgm:t>
    </dgm:pt>
    <dgm:pt modelId="{866EDBE8-DDB5-4A23-83A3-C2A1FD559888}" type="pres">
      <dgm:prSet presAssocID="{AEA779CC-3AE0-4B00-8AFA-910BB1758A2A}" presName="vert2" presStyleCnt="0"/>
      <dgm:spPr/>
    </dgm:pt>
    <dgm:pt modelId="{BCB96184-F4A6-4DC5-A731-6711FFC095FC}" type="pres">
      <dgm:prSet presAssocID="{AEA779CC-3AE0-4B00-8AFA-910BB1758A2A}" presName="thinLine2b" presStyleLbl="callout" presStyleIdx="3" presStyleCnt="4"/>
      <dgm:spPr/>
    </dgm:pt>
    <dgm:pt modelId="{3238C7EA-E4BD-4DC7-8314-835B070A75FD}" type="pres">
      <dgm:prSet presAssocID="{AEA779CC-3AE0-4B00-8AFA-910BB1758A2A}" presName="vertSpace2b" presStyleCnt="0"/>
      <dgm:spPr/>
    </dgm:pt>
  </dgm:ptLst>
  <dgm:cxnLst>
    <dgm:cxn modelId="{2000657D-B400-4E28-AB30-E4CCCCFC0239}" type="presOf" srcId="{93EA1EA0-7E4F-4A3C-81D6-951F2F720AC7}" destId="{1BF1F7C5-2375-42A7-90A9-F1011F4C0613}" srcOrd="0" destOrd="0" presId="urn:microsoft.com/office/officeart/2008/layout/LinedList"/>
    <dgm:cxn modelId="{B7037105-1609-4D4B-9806-F17070A5BA3A}" srcId="{93EA1EA0-7E4F-4A3C-81D6-951F2F720AC7}" destId="{38CA5D8D-4763-429A-B5A2-ABF62C01D585}" srcOrd="0" destOrd="0" parTransId="{DA307B34-9284-4623-8DC6-EEDC92F4FC40}" sibTransId="{DC9F96D3-A852-4346-816E-890A400AECCC}"/>
    <dgm:cxn modelId="{1913D3E3-2FCD-4995-8D91-D4C0D02BFC5B}" type="presOf" srcId="{83076A3F-4FAE-46E5-976A-8D6F2BD722CB}" destId="{DABC8CA6-0817-48BD-90ED-06A52D9E3141}" srcOrd="0" destOrd="0" presId="urn:microsoft.com/office/officeart/2008/layout/LinedList"/>
    <dgm:cxn modelId="{1E46480F-FF55-45B4-B424-F8EA492F6700}" type="presOf" srcId="{AEA779CC-3AE0-4B00-8AFA-910BB1758A2A}" destId="{B0BAF1A3-37EC-4D3D-B405-EEB3756B7B1E}" srcOrd="0" destOrd="0" presId="urn:microsoft.com/office/officeart/2008/layout/LinedList"/>
    <dgm:cxn modelId="{87E03BD6-4E33-489E-86B1-4D0F89DCE3B7}" type="presOf" srcId="{38CA5D8D-4763-429A-B5A2-ABF62C01D585}" destId="{1B9A9D67-2278-4BE7-9283-2ACC41227AB3}" srcOrd="0" destOrd="0" presId="urn:microsoft.com/office/officeart/2008/layout/LinedList"/>
    <dgm:cxn modelId="{B1222F92-740D-41ED-A7F6-817D48403D8D}" srcId="{4D672F70-3B8A-41DC-A5D4-4E851001DB24}" destId="{83076A3F-4FAE-46E5-976A-8D6F2BD722CB}" srcOrd="1" destOrd="0" parTransId="{1AC9C8F5-12E1-4D9A-AED3-7BFE015D2959}" sibTransId="{5640C16F-E5B5-48A1-8B05-35BE7793064D}"/>
    <dgm:cxn modelId="{CF0281EA-2560-426B-BE41-B2F6789230BB}" srcId="{93EA1EA0-7E4F-4A3C-81D6-951F2F720AC7}" destId="{AEA779CC-3AE0-4B00-8AFA-910BB1758A2A}" srcOrd="1" destOrd="0" parTransId="{B14FDF05-4031-40A8-96EE-637A168016F0}" sibTransId="{AB3CBB4F-B6B8-4271-97A2-56714FAC1E9E}"/>
    <dgm:cxn modelId="{A902D82E-9FFC-4CCA-B81B-58C09BEB5927}" type="presOf" srcId="{C294DBF7-39B3-4EB6-A409-FE810796AED4}" destId="{754A4FD1-7F50-4549-BD75-FA4361D5D41B}" srcOrd="0" destOrd="0" presId="urn:microsoft.com/office/officeart/2008/layout/LinedList"/>
    <dgm:cxn modelId="{67E3D46B-AB14-4079-9B0A-E6D6790BC2F2}" srcId="{4D672F70-3B8A-41DC-A5D4-4E851001DB24}" destId="{C294DBF7-39B3-4EB6-A409-FE810796AED4}" srcOrd="0" destOrd="0" parTransId="{644637C5-FE64-441C-91B7-A2F864199ADC}" sibTransId="{D0ED434E-3150-4716-8628-3EF1D9C977AC}"/>
    <dgm:cxn modelId="{EAF7BE94-9418-4A1C-BD30-5F3537223C64}" type="presOf" srcId="{4D672F70-3B8A-41DC-A5D4-4E851001DB24}" destId="{5CDBE4E4-925C-4C5A-854E-C55945636346}" srcOrd="0" destOrd="0" presId="urn:microsoft.com/office/officeart/2008/layout/LinedList"/>
    <dgm:cxn modelId="{43D36EF7-5676-43D8-B3CB-9D0BC3A1DB25}" type="presOf" srcId="{5D513B0A-636D-4D21-BD05-449A953469A5}" destId="{7F7C22A3-595B-4219-9459-AC5FF76AFACF}" srcOrd="0" destOrd="0" presId="urn:microsoft.com/office/officeart/2008/layout/LinedList"/>
    <dgm:cxn modelId="{7E8B0E6E-3CCF-40EE-A3FA-7FB6299D2F56}" srcId="{5D513B0A-636D-4D21-BD05-449A953469A5}" destId="{4D672F70-3B8A-41DC-A5D4-4E851001DB24}" srcOrd="0" destOrd="0" parTransId="{CFCB160C-7917-4603-89A2-B1505BC40F78}" sibTransId="{4F480EA1-FC8D-45B4-BD55-05BE07E90D8C}"/>
    <dgm:cxn modelId="{1D9F3258-5CE5-462D-9063-26D166309370}" srcId="{5D513B0A-636D-4D21-BD05-449A953469A5}" destId="{93EA1EA0-7E4F-4A3C-81D6-951F2F720AC7}" srcOrd="1" destOrd="0" parTransId="{3171BC57-D182-4FD8-880C-09835AA35C04}" sibTransId="{E16C2C8E-AC78-4887-A14C-66BC7072988D}"/>
    <dgm:cxn modelId="{E4D5E245-BD93-4ED5-A41C-BDB8FFA0AC71}" type="presParOf" srcId="{7F7C22A3-595B-4219-9459-AC5FF76AFACF}" destId="{2B7A9BE8-7D5C-4A28-BA13-212F84B832E5}" srcOrd="0" destOrd="0" presId="urn:microsoft.com/office/officeart/2008/layout/LinedList"/>
    <dgm:cxn modelId="{610E8243-C121-471D-BCA8-F128E8776FDA}" type="presParOf" srcId="{7F7C22A3-595B-4219-9459-AC5FF76AFACF}" destId="{DDDD2D07-D9EF-446D-8831-26FA92CD19A8}" srcOrd="1" destOrd="0" presId="urn:microsoft.com/office/officeart/2008/layout/LinedList"/>
    <dgm:cxn modelId="{E5EFF7FF-4B48-41D0-B079-9A0522042F4E}" type="presParOf" srcId="{DDDD2D07-D9EF-446D-8831-26FA92CD19A8}" destId="{5CDBE4E4-925C-4C5A-854E-C55945636346}" srcOrd="0" destOrd="0" presId="urn:microsoft.com/office/officeart/2008/layout/LinedList"/>
    <dgm:cxn modelId="{9CA8756F-F3D0-462C-B203-4E2FAB5A158A}" type="presParOf" srcId="{DDDD2D07-D9EF-446D-8831-26FA92CD19A8}" destId="{816D1531-A5A8-4775-A1B5-309612C05C5F}" srcOrd="1" destOrd="0" presId="urn:microsoft.com/office/officeart/2008/layout/LinedList"/>
    <dgm:cxn modelId="{F4C6532E-FD6D-4026-A811-0FAFC8215011}" type="presParOf" srcId="{816D1531-A5A8-4775-A1B5-309612C05C5F}" destId="{FD3B7617-80D0-44CE-97DF-689841428B73}" srcOrd="0" destOrd="0" presId="urn:microsoft.com/office/officeart/2008/layout/LinedList"/>
    <dgm:cxn modelId="{77785AAB-0BA4-4702-BB35-9077B91843A2}" type="presParOf" srcId="{816D1531-A5A8-4775-A1B5-309612C05C5F}" destId="{DD2C2456-E462-4BAD-9A8A-19BBF7318665}" srcOrd="1" destOrd="0" presId="urn:microsoft.com/office/officeart/2008/layout/LinedList"/>
    <dgm:cxn modelId="{9ECD57CC-79D1-46EC-8A05-46CC91CE9777}" type="presParOf" srcId="{DD2C2456-E462-4BAD-9A8A-19BBF7318665}" destId="{57D95F5C-AFF2-40B7-80DA-F68824CDBFFB}" srcOrd="0" destOrd="0" presId="urn:microsoft.com/office/officeart/2008/layout/LinedList"/>
    <dgm:cxn modelId="{CBD99ACC-1828-44DC-9AC2-E48580CB6AE4}" type="presParOf" srcId="{DD2C2456-E462-4BAD-9A8A-19BBF7318665}" destId="{754A4FD1-7F50-4549-BD75-FA4361D5D41B}" srcOrd="1" destOrd="0" presId="urn:microsoft.com/office/officeart/2008/layout/LinedList"/>
    <dgm:cxn modelId="{2E8E0196-36C5-41D6-9310-336D40E13A31}" type="presParOf" srcId="{DD2C2456-E462-4BAD-9A8A-19BBF7318665}" destId="{031E5A46-151F-4CF9-AADB-96707F479538}" srcOrd="2" destOrd="0" presId="urn:microsoft.com/office/officeart/2008/layout/LinedList"/>
    <dgm:cxn modelId="{B332FBB6-B13D-45C2-89C2-4A2204DA8DDB}" type="presParOf" srcId="{816D1531-A5A8-4775-A1B5-309612C05C5F}" destId="{C0E6DC18-65AF-4CE6-A981-29FBF32F349A}" srcOrd="2" destOrd="0" presId="urn:microsoft.com/office/officeart/2008/layout/LinedList"/>
    <dgm:cxn modelId="{08E1948B-119E-4A0A-87A5-78B39B7190E6}" type="presParOf" srcId="{816D1531-A5A8-4775-A1B5-309612C05C5F}" destId="{B00132AE-417C-47C9-8E88-458235F2443B}" srcOrd="3" destOrd="0" presId="urn:microsoft.com/office/officeart/2008/layout/LinedList"/>
    <dgm:cxn modelId="{37F37965-454E-4210-B9B8-34B424F47B49}" type="presParOf" srcId="{816D1531-A5A8-4775-A1B5-309612C05C5F}" destId="{D6FC9794-0197-4B5D-A1FC-27C278EF631A}" srcOrd="4" destOrd="0" presId="urn:microsoft.com/office/officeart/2008/layout/LinedList"/>
    <dgm:cxn modelId="{B7F68AFF-5CBC-43AE-BF3B-5E1860DFA1E8}" type="presParOf" srcId="{D6FC9794-0197-4B5D-A1FC-27C278EF631A}" destId="{91449D75-FD2E-413B-8D06-44667A351493}" srcOrd="0" destOrd="0" presId="urn:microsoft.com/office/officeart/2008/layout/LinedList"/>
    <dgm:cxn modelId="{FAB11B00-C18F-4825-B7F5-91F0162E51BC}" type="presParOf" srcId="{D6FC9794-0197-4B5D-A1FC-27C278EF631A}" destId="{DABC8CA6-0817-48BD-90ED-06A52D9E3141}" srcOrd="1" destOrd="0" presId="urn:microsoft.com/office/officeart/2008/layout/LinedList"/>
    <dgm:cxn modelId="{B0BAD068-F682-452D-9AA3-8770A6020B0D}" type="presParOf" srcId="{D6FC9794-0197-4B5D-A1FC-27C278EF631A}" destId="{D3B95089-DB7F-4655-815C-6C0A6FA21774}" srcOrd="2" destOrd="0" presId="urn:microsoft.com/office/officeart/2008/layout/LinedList"/>
    <dgm:cxn modelId="{5318FEEC-1EDC-4727-BD11-7699C410BE2B}" type="presParOf" srcId="{816D1531-A5A8-4775-A1B5-309612C05C5F}" destId="{CC12BF19-920A-4C2E-A15F-305EAC857223}" srcOrd="5" destOrd="0" presId="urn:microsoft.com/office/officeart/2008/layout/LinedList"/>
    <dgm:cxn modelId="{F9759EA1-77C5-4B9C-8A7F-14C98FF4827D}" type="presParOf" srcId="{816D1531-A5A8-4775-A1B5-309612C05C5F}" destId="{5DDDB6E0-6778-47F4-9A23-E05F1955D173}" srcOrd="6" destOrd="0" presId="urn:microsoft.com/office/officeart/2008/layout/LinedList"/>
    <dgm:cxn modelId="{8DC103B0-E7F9-4AF8-9EB2-187AEDE22691}" type="presParOf" srcId="{7F7C22A3-595B-4219-9459-AC5FF76AFACF}" destId="{98744A88-8090-47E7-947D-65A42F17C0DC}" srcOrd="2" destOrd="0" presId="urn:microsoft.com/office/officeart/2008/layout/LinedList"/>
    <dgm:cxn modelId="{04D17B9F-A5D2-423E-B3AC-6DCD34BC53F2}" type="presParOf" srcId="{7F7C22A3-595B-4219-9459-AC5FF76AFACF}" destId="{88107DFF-3529-484D-A8C5-9450DA8E7EA5}" srcOrd="3" destOrd="0" presId="urn:microsoft.com/office/officeart/2008/layout/LinedList"/>
    <dgm:cxn modelId="{F782DD40-AC6F-4FF7-9F77-398EF1722E68}" type="presParOf" srcId="{88107DFF-3529-484D-A8C5-9450DA8E7EA5}" destId="{1BF1F7C5-2375-42A7-90A9-F1011F4C0613}" srcOrd="0" destOrd="0" presId="urn:microsoft.com/office/officeart/2008/layout/LinedList"/>
    <dgm:cxn modelId="{AB90A6CC-28E2-469F-A3A5-A545AD03BE3E}" type="presParOf" srcId="{88107DFF-3529-484D-A8C5-9450DA8E7EA5}" destId="{7AA488F9-5B4D-4250-BD5E-106937CC7971}" srcOrd="1" destOrd="0" presId="urn:microsoft.com/office/officeart/2008/layout/LinedList"/>
    <dgm:cxn modelId="{4533188B-7EEE-445E-A609-D7C531C34D61}" type="presParOf" srcId="{7AA488F9-5B4D-4250-BD5E-106937CC7971}" destId="{A8215944-2D09-4BE2-841D-19905138D169}" srcOrd="0" destOrd="0" presId="urn:microsoft.com/office/officeart/2008/layout/LinedList"/>
    <dgm:cxn modelId="{3024768C-5909-414C-82AD-33F07FC22AEC}" type="presParOf" srcId="{7AA488F9-5B4D-4250-BD5E-106937CC7971}" destId="{0794D77E-D550-48E0-9295-D670816405FF}" srcOrd="1" destOrd="0" presId="urn:microsoft.com/office/officeart/2008/layout/LinedList"/>
    <dgm:cxn modelId="{A7946808-7AC3-44BC-9A66-942C8B0AD51B}" type="presParOf" srcId="{0794D77E-D550-48E0-9295-D670816405FF}" destId="{2C2A36BF-89C4-44E2-8862-46D8C9FC45D1}" srcOrd="0" destOrd="0" presId="urn:microsoft.com/office/officeart/2008/layout/LinedList"/>
    <dgm:cxn modelId="{5DC51F80-5C35-4F9E-A7B5-3CF51A191F7C}" type="presParOf" srcId="{0794D77E-D550-48E0-9295-D670816405FF}" destId="{1B9A9D67-2278-4BE7-9283-2ACC41227AB3}" srcOrd="1" destOrd="0" presId="urn:microsoft.com/office/officeart/2008/layout/LinedList"/>
    <dgm:cxn modelId="{7B04CBD3-A889-424F-A956-89A751E12599}" type="presParOf" srcId="{0794D77E-D550-48E0-9295-D670816405FF}" destId="{F0C078FD-2861-40D1-8BBB-918AF3EAE5E0}" srcOrd="2" destOrd="0" presId="urn:microsoft.com/office/officeart/2008/layout/LinedList"/>
    <dgm:cxn modelId="{E37A9970-C813-42A5-A3E8-647A4FD10643}" type="presParOf" srcId="{7AA488F9-5B4D-4250-BD5E-106937CC7971}" destId="{CAA8F9F2-EF4E-4905-BF8A-C0A883EC17EA}" srcOrd="2" destOrd="0" presId="urn:microsoft.com/office/officeart/2008/layout/LinedList"/>
    <dgm:cxn modelId="{4FDC3821-9B85-4DB9-B80D-16D97BE6752D}" type="presParOf" srcId="{7AA488F9-5B4D-4250-BD5E-106937CC7971}" destId="{97E73B09-1A0E-4B39-9183-B908D48CC028}" srcOrd="3" destOrd="0" presId="urn:microsoft.com/office/officeart/2008/layout/LinedList"/>
    <dgm:cxn modelId="{8103C492-1F88-4A14-8905-370EB9530E55}" type="presParOf" srcId="{7AA488F9-5B4D-4250-BD5E-106937CC7971}" destId="{98AFB74A-0B72-4345-9844-325AEDF9B3E8}" srcOrd="4" destOrd="0" presId="urn:microsoft.com/office/officeart/2008/layout/LinedList"/>
    <dgm:cxn modelId="{A21E6075-2DCE-45E7-8BD7-EFBAD818D2F1}" type="presParOf" srcId="{98AFB74A-0B72-4345-9844-325AEDF9B3E8}" destId="{BA2C94E8-F9FC-485E-88ED-63EE51A9FFAC}" srcOrd="0" destOrd="0" presId="urn:microsoft.com/office/officeart/2008/layout/LinedList"/>
    <dgm:cxn modelId="{7A2FF46D-255E-4EDA-A1E6-878BD7D511D3}" type="presParOf" srcId="{98AFB74A-0B72-4345-9844-325AEDF9B3E8}" destId="{B0BAF1A3-37EC-4D3D-B405-EEB3756B7B1E}" srcOrd="1" destOrd="0" presId="urn:microsoft.com/office/officeart/2008/layout/LinedList"/>
    <dgm:cxn modelId="{C8ECE831-825D-4151-8EF2-9FDF97696610}" type="presParOf" srcId="{98AFB74A-0B72-4345-9844-325AEDF9B3E8}" destId="{866EDBE8-DDB5-4A23-83A3-C2A1FD559888}" srcOrd="2" destOrd="0" presId="urn:microsoft.com/office/officeart/2008/layout/LinedList"/>
    <dgm:cxn modelId="{968B67D4-7DF4-4ED0-995F-E36C391595F9}" type="presParOf" srcId="{7AA488F9-5B4D-4250-BD5E-106937CC7971}" destId="{BCB96184-F4A6-4DC5-A731-6711FFC095FC}" srcOrd="5" destOrd="0" presId="urn:microsoft.com/office/officeart/2008/layout/LinedList"/>
    <dgm:cxn modelId="{02803ACE-21F3-4622-8881-CAEC616C0368}" type="presParOf" srcId="{7AA488F9-5B4D-4250-BD5E-106937CC7971}" destId="{3238C7EA-E4BD-4DC7-8314-835B070A75FD}"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5AB585-962F-4B01-BFA6-3ACEABD6B50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FR"/>
        </a:p>
      </dgm:t>
    </dgm:pt>
    <dgm:pt modelId="{7224D017-531A-4EFA-AA20-1B91BD30542C}">
      <dgm:prSet phldrT="[Text]"/>
      <dgm:spPr/>
      <dgm:t>
        <a:bodyPr/>
        <a:lstStyle/>
        <a:p>
          <a:r>
            <a:rPr lang="en-US" dirty="0" smtClean="0"/>
            <a:t>2005</a:t>
          </a:r>
          <a:endParaRPr lang="fr-FR" dirty="0"/>
        </a:p>
      </dgm:t>
    </dgm:pt>
    <dgm:pt modelId="{C81F4E79-FBE1-41D8-A38A-254861524E79}" type="parTrans" cxnId="{0C478704-B86D-4562-8A08-D8B9AFA9A8F7}">
      <dgm:prSet/>
      <dgm:spPr/>
      <dgm:t>
        <a:bodyPr/>
        <a:lstStyle/>
        <a:p>
          <a:endParaRPr lang="fr-FR"/>
        </a:p>
      </dgm:t>
    </dgm:pt>
    <dgm:pt modelId="{58DCB155-C4A1-41AB-B77E-265E1867A32F}" type="sibTrans" cxnId="{0C478704-B86D-4562-8A08-D8B9AFA9A8F7}">
      <dgm:prSet/>
      <dgm:spPr/>
      <dgm:t>
        <a:bodyPr/>
        <a:lstStyle/>
        <a:p>
          <a:endParaRPr lang="fr-FR"/>
        </a:p>
      </dgm:t>
    </dgm:pt>
    <dgm:pt modelId="{1B73CC6B-3BA4-4725-B1B8-794564BB92C0}">
      <dgm:prSet phldrT="[Text]"/>
      <dgm:spPr/>
      <dgm:t>
        <a:bodyPr/>
        <a:lstStyle/>
        <a:p>
          <a:r>
            <a:rPr lang="en-US" dirty="0" smtClean="0"/>
            <a:t>948 arbitrators</a:t>
          </a:r>
          <a:endParaRPr lang="fr-FR" dirty="0"/>
        </a:p>
      </dgm:t>
    </dgm:pt>
    <dgm:pt modelId="{6B7F96D2-DCC1-4D2A-B191-10514D221CF0}" type="parTrans" cxnId="{C29EBCFF-3283-4A14-B71E-84C1E7BBCE12}">
      <dgm:prSet/>
      <dgm:spPr/>
      <dgm:t>
        <a:bodyPr/>
        <a:lstStyle/>
        <a:p>
          <a:endParaRPr lang="fr-FR"/>
        </a:p>
      </dgm:t>
    </dgm:pt>
    <dgm:pt modelId="{35714D74-1D5A-40B6-BC0D-5DC4E008B5DD}" type="sibTrans" cxnId="{C29EBCFF-3283-4A14-B71E-84C1E7BBCE12}">
      <dgm:prSet/>
      <dgm:spPr/>
      <dgm:t>
        <a:bodyPr/>
        <a:lstStyle/>
        <a:p>
          <a:endParaRPr lang="fr-FR"/>
        </a:p>
      </dgm:t>
    </dgm:pt>
    <dgm:pt modelId="{D83B8612-A808-4DDD-A87C-A1A642498911}">
      <dgm:prSet phldrT="[Text]"/>
      <dgm:spPr/>
      <dgm:t>
        <a:bodyPr/>
        <a:lstStyle/>
        <a:p>
          <a:r>
            <a:rPr lang="en-US" dirty="0" smtClean="0"/>
            <a:t>68 countries</a:t>
          </a:r>
          <a:endParaRPr lang="fr-FR" dirty="0"/>
        </a:p>
      </dgm:t>
    </dgm:pt>
    <dgm:pt modelId="{5516F092-FCE4-400B-8CC5-839A16E2BF81}" type="parTrans" cxnId="{C7AE5081-F6ED-44B4-A8FB-C0E3ABEF1F1F}">
      <dgm:prSet/>
      <dgm:spPr/>
      <dgm:t>
        <a:bodyPr/>
        <a:lstStyle/>
        <a:p>
          <a:endParaRPr lang="fr-FR"/>
        </a:p>
      </dgm:t>
    </dgm:pt>
    <dgm:pt modelId="{46ABD238-0AA0-47DD-8989-02B25FEFD908}" type="sibTrans" cxnId="{C7AE5081-F6ED-44B4-A8FB-C0E3ABEF1F1F}">
      <dgm:prSet/>
      <dgm:spPr/>
      <dgm:t>
        <a:bodyPr/>
        <a:lstStyle/>
        <a:p>
          <a:endParaRPr lang="fr-FR"/>
        </a:p>
      </dgm:t>
    </dgm:pt>
    <dgm:pt modelId="{218459F9-2F87-457F-9031-29743D9B4B2D}">
      <dgm:prSet phldrT="[Text]"/>
      <dgm:spPr/>
      <dgm:t>
        <a:bodyPr/>
        <a:lstStyle/>
        <a:p>
          <a:r>
            <a:rPr lang="en-US" dirty="0" smtClean="0"/>
            <a:t>2015</a:t>
          </a:r>
          <a:endParaRPr lang="fr-FR" dirty="0"/>
        </a:p>
      </dgm:t>
    </dgm:pt>
    <dgm:pt modelId="{6ACF1B01-0168-464D-8F51-B82655BA5DEC}" type="parTrans" cxnId="{3451B3CE-9C18-48C1-84FC-ECF3D5392297}">
      <dgm:prSet/>
      <dgm:spPr/>
      <dgm:t>
        <a:bodyPr/>
        <a:lstStyle/>
        <a:p>
          <a:endParaRPr lang="fr-FR"/>
        </a:p>
      </dgm:t>
    </dgm:pt>
    <dgm:pt modelId="{CDAD8004-7A2E-42C2-894E-E9C20B7FB84E}" type="sibTrans" cxnId="{3451B3CE-9C18-48C1-84FC-ECF3D5392297}">
      <dgm:prSet/>
      <dgm:spPr/>
      <dgm:t>
        <a:bodyPr/>
        <a:lstStyle/>
        <a:p>
          <a:endParaRPr lang="fr-FR"/>
        </a:p>
      </dgm:t>
    </dgm:pt>
    <dgm:pt modelId="{B4920F7F-6890-4716-ACD1-08C4E9D01179}">
      <dgm:prSet phldrT="[Text]"/>
      <dgm:spPr/>
      <dgm:t>
        <a:bodyPr/>
        <a:lstStyle/>
        <a:p>
          <a:r>
            <a:rPr lang="en-US" dirty="0" smtClean="0"/>
            <a:t>1313 arbitrators</a:t>
          </a:r>
          <a:endParaRPr lang="fr-FR" dirty="0"/>
        </a:p>
      </dgm:t>
    </dgm:pt>
    <dgm:pt modelId="{45168D95-E030-402F-BE4D-8CBA383DF9C7}" type="parTrans" cxnId="{DFC40B93-2189-49E2-B991-28EACBED0953}">
      <dgm:prSet/>
      <dgm:spPr/>
      <dgm:t>
        <a:bodyPr/>
        <a:lstStyle/>
        <a:p>
          <a:endParaRPr lang="fr-FR"/>
        </a:p>
      </dgm:t>
    </dgm:pt>
    <dgm:pt modelId="{8EAFC003-6BBC-4801-B33F-69FD484120B2}" type="sibTrans" cxnId="{DFC40B93-2189-49E2-B991-28EACBED0953}">
      <dgm:prSet/>
      <dgm:spPr/>
      <dgm:t>
        <a:bodyPr/>
        <a:lstStyle/>
        <a:p>
          <a:endParaRPr lang="fr-FR"/>
        </a:p>
      </dgm:t>
    </dgm:pt>
    <dgm:pt modelId="{3AB0F8CD-3E9E-4A94-83ED-524A0686D251}">
      <dgm:prSet phldrT="[Text]"/>
      <dgm:spPr/>
      <dgm:t>
        <a:bodyPr/>
        <a:lstStyle/>
        <a:p>
          <a:r>
            <a:rPr lang="en-US" dirty="0" smtClean="0"/>
            <a:t>77 countries</a:t>
          </a:r>
          <a:endParaRPr lang="fr-FR" dirty="0"/>
        </a:p>
      </dgm:t>
    </dgm:pt>
    <dgm:pt modelId="{CE905079-2326-42C9-A785-7FFE9E6F8C20}" type="parTrans" cxnId="{45C9228A-FD5F-443F-B8DA-6442A03D1149}">
      <dgm:prSet/>
      <dgm:spPr/>
      <dgm:t>
        <a:bodyPr/>
        <a:lstStyle/>
        <a:p>
          <a:endParaRPr lang="fr-FR"/>
        </a:p>
      </dgm:t>
    </dgm:pt>
    <dgm:pt modelId="{E0ADF479-5342-4735-BA16-DA188C0F8EB8}" type="sibTrans" cxnId="{45C9228A-FD5F-443F-B8DA-6442A03D1149}">
      <dgm:prSet/>
      <dgm:spPr/>
      <dgm:t>
        <a:bodyPr/>
        <a:lstStyle/>
        <a:p>
          <a:endParaRPr lang="fr-FR"/>
        </a:p>
      </dgm:t>
    </dgm:pt>
    <dgm:pt modelId="{5C108DE5-DA99-4CF1-9413-D9E35965E762}" type="pres">
      <dgm:prSet presAssocID="{EC5AB585-962F-4B01-BFA6-3ACEABD6B50E}" presName="vert0" presStyleCnt="0">
        <dgm:presLayoutVars>
          <dgm:dir/>
          <dgm:animOne val="branch"/>
          <dgm:animLvl val="lvl"/>
        </dgm:presLayoutVars>
      </dgm:prSet>
      <dgm:spPr/>
      <dgm:t>
        <a:bodyPr/>
        <a:lstStyle/>
        <a:p>
          <a:endParaRPr lang="fr-FR"/>
        </a:p>
      </dgm:t>
    </dgm:pt>
    <dgm:pt modelId="{7663E790-E143-4DAD-BC6C-0A38783F9A6E}" type="pres">
      <dgm:prSet presAssocID="{7224D017-531A-4EFA-AA20-1B91BD30542C}" presName="thickLine" presStyleLbl="alignNode1" presStyleIdx="0" presStyleCnt="2"/>
      <dgm:spPr/>
    </dgm:pt>
    <dgm:pt modelId="{647A3C71-5571-47F4-9A46-1741A4C7ED50}" type="pres">
      <dgm:prSet presAssocID="{7224D017-531A-4EFA-AA20-1B91BD30542C}" presName="horz1" presStyleCnt="0"/>
      <dgm:spPr/>
    </dgm:pt>
    <dgm:pt modelId="{F913832F-243E-4D6C-B35C-7929807B164C}" type="pres">
      <dgm:prSet presAssocID="{7224D017-531A-4EFA-AA20-1B91BD30542C}" presName="tx1" presStyleLbl="revTx" presStyleIdx="0" presStyleCnt="6"/>
      <dgm:spPr/>
      <dgm:t>
        <a:bodyPr/>
        <a:lstStyle/>
        <a:p>
          <a:endParaRPr lang="fr-FR"/>
        </a:p>
      </dgm:t>
    </dgm:pt>
    <dgm:pt modelId="{DFAC0904-45FD-4E57-ACD5-80284FF057F4}" type="pres">
      <dgm:prSet presAssocID="{7224D017-531A-4EFA-AA20-1B91BD30542C}" presName="vert1" presStyleCnt="0"/>
      <dgm:spPr/>
    </dgm:pt>
    <dgm:pt modelId="{4BF21EB8-5D5B-4295-B869-81A2F87DBF69}" type="pres">
      <dgm:prSet presAssocID="{1B73CC6B-3BA4-4725-B1B8-794564BB92C0}" presName="vertSpace2a" presStyleCnt="0"/>
      <dgm:spPr/>
    </dgm:pt>
    <dgm:pt modelId="{1267CD33-8650-44D5-AD06-9F091BE4A0DA}" type="pres">
      <dgm:prSet presAssocID="{1B73CC6B-3BA4-4725-B1B8-794564BB92C0}" presName="horz2" presStyleCnt="0"/>
      <dgm:spPr/>
    </dgm:pt>
    <dgm:pt modelId="{BCC7730E-12C6-4B15-A9C4-51C49582C344}" type="pres">
      <dgm:prSet presAssocID="{1B73CC6B-3BA4-4725-B1B8-794564BB92C0}" presName="horzSpace2" presStyleCnt="0"/>
      <dgm:spPr/>
    </dgm:pt>
    <dgm:pt modelId="{3E88293F-F71A-445E-BA68-DB7883410D4D}" type="pres">
      <dgm:prSet presAssocID="{1B73CC6B-3BA4-4725-B1B8-794564BB92C0}" presName="tx2" presStyleLbl="revTx" presStyleIdx="1" presStyleCnt="6"/>
      <dgm:spPr/>
      <dgm:t>
        <a:bodyPr/>
        <a:lstStyle/>
        <a:p>
          <a:endParaRPr lang="fr-FR"/>
        </a:p>
      </dgm:t>
    </dgm:pt>
    <dgm:pt modelId="{89D28CD8-2CC1-4DC9-9E44-7229D3B3804E}" type="pres">
      <dgm:prSet presAssocID="{1B73CC6B-3BA4-4725-B1B8-794564BB92C0}" presName="vert2" presStyleCnt="0"/>
      <dgm:spPr/>
    </dgm:pt>
    <dgm:pt modelId="{258FD349-E562-473F-8601-6D229ECF0D5B}" type="pres">
      <dgm:prSet presAssocID="{1B73CC6B-3BA4-4725-B1B8-794564BB92C0}" presName="thinLine2b" presStyleLbl="callout" presStyleIdx="0" presStyleCnt="4"/>
      <dgm:spPr/>
    </dgm:pt>
    <dgm:pt modelId="{866D1DD1-D75E-412D-9B9C-DB59A2F36025}" type="pres">
      <dgm:prSet presAssocID="{1B73CC6B-3BA4-4725-B1B8-794564BB92C0}" presName="vertSpace2b" presStyleCnt="0"/>
      <dgm:spPr/>
    </dgm:pt>
    <dgm:pt modelId="{C5451CE6-C788-46E8-AB66-B14966EFBE42}" type="pres">
      <dgm:prSet presAssocID="{D83B8612-A808-4DDD-A87C-A1A642498911}" presName="horz2" presStyleCnt="0"/>
      <dgm:spPr/>
    </dgm:pt>
    <dgm:pt modelId="{61C22F1F-6B14-4DDD-86E2-C20491DFF05E}" type="pres">
      <dgm:prSet presAssocID="{D83B8612-A808-4DDD-A87C-A1A642498911}" presName="horzSpace2" presStyleCnt="0"/>
      <dgm:spPr/>
    </dgm:pt>
    <dgm:pt modelId="{548671CB-3778-48F4-9966-EDEAB93E7BDB}" type="pres">
      <dgm:prSet presAssocID="{D83B8612-A808-4DDD-A87C-A1A642498911}" presName="tx2" presStyleLbl="revTx" presStyleIdx="2" presStyleCnt="6"/>
      <dgm:spPr/>
      <dgm:t>
        <a:bodyPr/>
        <a:lstStyle/>
        <a:p>
          <a:endParaRPr lang="fr-FR"/>
        </a:p>
      </dgm:t>
    </dgm:pt>
    <dgm:pt modelId="{26BC42A3-55CA-4A2D-8BC8-BD509C388BD0}" type="pres">
      <dgm:prSet presAssocID="{D83B8612-A808-4DDD-A87C-A1A642498911}" presName="vert2" presStyleCnt="0"/>
      <dgm:spPr/>
    </dgm:pt>
    <dgm:pt modelId="{415E3EA0-68B9-4FFA-B625-D4DEA95A535A}" type="pres">
      <dgm:prSet presAssocID="{D83B8612-A808-4DDD-A87C-A1A642498911}" presName="thinLine2b" presStyleLbl="callout" presStyleIdx="1" presStyleCnt="4"/>
      <dgm:spPr/>
    </dgm:pt>
    <dgm:pt modelId="{9D76E89A-C978-4928-B499-C175ED7CD55E}" type="pres">
      <dgm:prSet presAssocID="{D83B8612-A808-4DDD-A87C-A1A642498911}" presName="vertSpace2b" presStyleCnt="0"/>
      <dgm:spPr/>
    </dgm:pt>
    <dgm:pt modelId="{55CD0D78-FEAD-4217-85CF-66B30B5CCB26}" type="pres">
      <dgm:prSet presAssocID="{218459F9-2F87-457F-9031-29743D9B4B2D}" presName="thickLine" presStyleLbl="alignNode1" presStyleIdx="1" presStyleCnt="2"/>
      <dgm:spPr/>
    </dgm:pt>
    <dgm:pt modelId="{24BBC177-F1DB-4408-AAE7-71D8CEC3F160}" type="pres">
      <dgm:prSet presAssocID="{218459F9-2F87-457F-9031-29743D9B4B2D}" presName="horz1" presStyleCnt="0"/>
      <dgm:spPr/>
    </dgm:pt>
    <dgm:pt modelId="{2A1D59C9-D563-47AC-9DAB-E90AE18E14AE}" type="pres">
      <dgm:prSet presAssocID="{218459F9-2F87-457F-9031-29743D9B4B2D}" presName="tx1" presStyleLbl="revTx" presStyleIdx="3" presStyleCnt="6"/>
      <dgm:spPr/>
      <dgm:t>
        <a:bodyPr/>
        <a:lstStyle/>
        <a:p>
          <a:endParaRPr lang="fr-FR"/>
        </a:p>
      </dgm:t>
    </dgm:pt>
    <dgm:pt modelId="{589C075F-9FEE-4A65-A5B5-B1EBE6FEB763}" type="pres">
      <dgm:prSet presAssocID="{218459F9-2F87-457F-9031-29743D9B4B2D}" presName="vert1" presStyleCnt="0"/>
      <dgm:spPr/>
    </dgm:pt>
    <dgm:pt modelId="{737679C2-172A-448F-82C2-7BE732DD98F3}" type="pres">
      <dgm:prSet presAssocID="{B4920F7F-6890-4716-ACD1-08C4E9D01179}" presName="vertSpace2a" presStyleCnt="0"/>
      <dgm:spPr/>
    </dgm:pt>
    <dgm:pt modelId="{9C49D479-F328-4678-A23D-B03D2545C596}" type="pres">
      <dgm:prSet presAssocID="{B4920F7F-6890-4716-ACD1-08C4E9D01179}" presName="horz2" presStyleCnt="0"/>
      <dgm:spPr/>
    </dgm:pt>
    <dgm:pt modelId="{146F9319-0FB8-4865-8B96-6BE85D96A2C7}" type="pres">
      <dgm:prSet presAssocID="{B4920F7F-6890-4716-ACD1-08C4E9D01179}" presName="horzSpace2" presStyleCnt="0"/>
      <dgm:spPr/>
    </dgm:pt>
    <dgm:pt modelId="{6BD12CC2-706A-416E-B1D2-9092B4F7B726}" type="pres">
      <dgm:prSet presAssocID="{B4920F7F-6890-4716-ACD1-08C4E9D01179}" presName="tx2" presStyleLbl="revTx" presStyleIdx="4" presStyleCnt="6"/>
      <dgm:spPr/>
      <dgm:t>
        <a:bodyPr/>
        <a:lstStyle/>
        <a:p>
          <a:endParaRPr lang="fr-FR"/>
        </a:p>
      </dgm:t>
    </dgm:pt>
    <dgm:pt modelId="{A5C2EC82-B646-4CE5-A891-6C4677790000}" type="pres">
      <dgm:prSet presAssocID="{B4920F7F-6890-4716-ACD1-08C4E9D01179}" presName="vert2" presStyleCnt="0"/>
      <dgm:spPr/>
    </dgm:pt>
    <dgm:pt modelId="{5A347864-A414-4F40-B1CF-0B82CC9FF2E1}" type="pres">
      <dgm:prSet presAssocID="{B4920F7F-6890-4716-ACD1-08C4E9D01179}" presName="thinLine2b" presStyleLbl="callout" presStyleIdx="2" presStyleCnt="4"/>
      <dgm:spPr/>
    </dgm:pt>
    <dgm:pt modelId="{722EB8B5-269D-4882-A540-5CB306D723B4}" type="pres">
      <dgm:prSet presAssocID="{B4920F7F-6890-4716-ACD1-08C4E9D01179}" presName="vertSpace2b" presStyleCnt="0"/>
      <dgm:spPr/>
    </dgm:pt>
    <dgm:pt modelId="{775AED4D-021A-4CF7-AC60-D0EDE4508F39}" type="pres">
      <dgm:prSet presAssocID="{3AB0F8CD-3E9E-4A94-83ED-524A0686D251}" presName="horz2" presStyleCnt="0"/>
      <dgm:spPr/>
    </dgm:pt>
    <dgm:pt modelId="{847F5B47-D0EC-498C-8276-79A4597BB43A}" type="pres">
      <dgm:prSet presAssocID="{3AB0F8CD-3E9E-4A94-83ED-524A0686D251}" presName="horzSpace2" presStyleCnt="0"/>
      <dgm:spPr/>
    </dgm:pt>
    <dgm:pt modelId="{08A96DA3-678A-452C-A35E-46B4B7DAF373}" type="pres">
      <dgm:prSet presAssocID="{3AB0F8CD-3E9E-4A94-83ED-524A0686D251}" presName="tx2" presStyleLbl="revTx" presStyleIdx="5" presStyleCnt="6"/>
      <dgm:spPr/>
      <dgm:t>
        <a:bodyPr/>
        <a:lstStyle/>
        <a:p>
          <a:endParaRPr lang="fr-FR"/>
        </a:p>
      </dgm:t>
    </dgm:pt>
    <dgm:pt modelId="{45925C4C-0DA0-4172-8C66-CC01D19131C5}" type="pres">
      <dgm:prSet presAssocID="{3AB0F8CD-3E9E-4A94-83ED-524A0686D251}" presName="vert2" presStyleCnt="0"/>
      <dgm:spPr/>
    </dgm:pt>
    <dgm:pt modelId="{5387F2FB-ED3E-413A-9E25-114506E368D3}" type="pres">
      <dgm:prSet presAssocID="{3AB0F8CD-3E9E-4A94-83ED-524A0686D251}" presName="thinLine2b" presStyleLbl="callout" presStyleIdx="3" presStyleCnt="4"/>
      <dgm:spPr/>
    </dgm:pt>
    <dgm:pt modelId="{7B21DEA4-351C-4FC7-8E22-680855E233C4}" type="pres">
      <dgm:prSet presAssocID="{3AB0F8CD-3E9E-4A94-83ED-524A0686D251}" presName="vertSpace2b" presStyleCnt="0"/>
      <dgm:spPr/>
    </dgm:pt>
  </dgm:ptLst>
  <dgm:cxnLst>
    <dgm:cxn modelId="{16D675E4-0843-4D92-8E14-FFAAB5A518C3}" type="presOf" srcId="{218459F9-2F87-457F-9031-29743D9B4B2D}" destId="{2A1D59C9-D563-47AC-9DAB-E90AE18E14AE}" srcOrd="0" destOrd="0" presId="urn:microsoft.com/office/officeart/2008/layout/LinedList"/>
    <dgm:cxn modelId="{0928BDB9-0C7B-4167-B1D6-B2AAA7C249A7}" type="presOf" srcId="{EC5AB585-962F-4B01-BFA6-3ACEABD6B50E}" destId="{5C108DE5-DA99-4CF1-9413-D9E35965E762}" srcOrd="0" destOrd="0" presId="urn:microsoft.com/office/officeart/2008/layout/LinedList"/>
    <dgm:cxn modelId="{C7AE5081-F6ED-44B4-A8FB-C0E3ABEF1F1F}" srcId="{7224D017-531A-4EFA-AA20-1B91BD30542C}" destId="{D83B8612-A808-4DDD-A87C-A1A642498911}" srcOrd="1" destOrd="0" parTransId="{5516F092-FCE4-400B-8CC5-839A16E2BF81}" sibTransId="{46ABD238-0AA0-47DD-8989-02B25FEFD908}"/>
    <dgm:cxn modelId="{DFC40B93-2189-49E2-B991-28EACBED0953}" srcId="{218459F9-2F87-457F-9031-29743D9B4B2D}" destId="{B4920F7F-6890-4716-ACD1-08C4E9D01179}" srcOrd="0" destOrd="0" parTransId="{45168D95-E030-402F-BE4D-8CBA383DF9C7}" sibTransId="{8EAFC003-6BBC-4801-B33F-69FD484120B2}"/>
    <dgm:cxn modelId="{3451B3CE-9C18-48C1-84FC-ECF3D5392297}" srcId="{EC5AB585-962F-4B01-BFA6-3ACEABD6B50E}" destId="{218459F9-2F87-457F-9031-29743D9B4B2D}" srcOrd="1" destOrd="0" parTransId="{6ACF1B01-0168-464D-8F51-B82655BA5DEC}" sibTransId="{CDAD8004-7A2E-42C2-894E-E9C20B7FB84E}"/>
    <dgm:cxn modelId="{BD795A9D-1366-4AD5-AEBB-9AD66F49D8B6}" type="presOf" srcId="{3AB0F8CD-3E9E-4A94-83ED-524A0686D251}" destId="{08A96DA3-678A-452C-A35E-46B4B7DAF373}" srcOrd="0" destOrd="0" presId="urn:microsoft.com/office/officeart/2008/layout/LinedList"/>
    <dgm:cxn modelId="{DE6D36C0-CCC8-43B8-AF81-01A0A2FE702F}" type="presOf" srcId="{1B73CC6B-3BA4-4725-B1B8-794564BB92C0}" destId="{3E88293F-F71A-445E-BA68-DB7883410D4D}" srcOrd="0" destOrd="0" presId="urn:microsoft.com/office/officeart/2008/layout/LinedList"/>
    <dgm:cxn modelId="{45C9228A-FD5F-443F-B8DA-6442A03D1149}" srcId="{218459F9-2F87-457F-9031-29743D9B4B2D}" destId="{3AB0F8CD-3E9E-4A94-83ED-524A0686D251}" srcOrd="1" destOrd="0" parTransId="{CE905079-2326-42C9-A785-7FFE9E6F8C20}" sibTransId="{E0ADF479-5342-4735-BA16-DA188C0F8EB8}"/>
    <dgm:cxn modelId="{982C4BDE-25C9-4EAF-8C61-EAEB2B926C0E}" type="presOf" srcId="{B4920F7F-6890-4716-ACD1-08C4E9D01179}" destId="{6BD12CC2-706A-416E-B1D2-9092B4F7B726}" srcOrd="0" destOrd="0" presId="urn:microsoft.com/office/officeart/2008/layout/LinedList"/>
    <dgm:cxn modelId="{C29EBCFF-3283-4A14-B71E-84C1E7BBCE12}" srcId="{7224D017-531A-4EFA-AA20-1B91BD30542C}" destId="{1B73CC6B-3BA4-4725-B1B8-794564BB92C0}" srcOrd="0" destOrd="0" parTransId="{6B7F96D2-DCC1-4D2A-B191-10514D221CF0}" sibTransId="{35714D74-1D5A-40B6-BC0D-5DC4E008B5DD}"/>
    <dgm:cxn modelId="{0C478704-B86D-4562-8A08-D8B9AFA9A8F7}" srcId="{EC5AB585-962F-4B01-BFA6-3ACEABD6B50E}" destId="{7224D017-531A-4EFA-AA20-1B91BD30542C}" srcOrd="0" destOrd="0" parTransId="{C81F4E79-FBE1-41D8-A38A-254861524E79}" sibTransId="{58DCB155-C4A1-41AB-B77E-265E1867A32F}"/>
    <dgm:cxn modelId="{887486B9-5A93-4D46-86FB-7F4300951D12}" type="presOf" srcId="{7224D017-531A-4EFA-AA20-1B91BD30542C}" destId="{F913832F-243E-4D6C-B35C-7929807B164C}" srcOrd="0" destOrd="0" presId="urn:microsoft.com/office/officeart/2008/layout/LinedList"/>
    <dgm:cxn modelId="{FCC02184-6AF0-4675-8F56-9472FD64686D}" type="presOf" srcId="{D83B8612-A808-4DDD-A87C-A1A642498911}" destId="{548671CB-3778-48F4-9966-EDEAB93E7BDB}" srcOrd="0" destOrd="0" presId="urn:microsoft.com/office/officeart/2008/layout/LinedList"/>
    <dgm:cxn modelId="{ADF41054-1F8A-48FB-96A1-E229EF6B3E7B}" type="presParOf" srcId="{5C108DE5-DA99-4CF1-9413-D9E35965E762}" destId="{7663E790-E143-4DAD-BC6C-0A38783F9A6E}" srcOrd="0" destOrd="0" presId="urn:microsoft.com/office/officeart/2008/layout/LinedList"/>
    <dgm:cxn modelId="{3A6E92F8-0CBF-4BAC-9858-C2EE9E711438}" type="presParOf" srcId="{5C108DE5-DA99-4CF1-9413-D9E35965E762}" destId="{647A3C71-5571-47F4-9A46-1741A4C7ED50}" srcOrd="1" destOrd="0" presId="urn:microsoft.com/office/officeart/2008/layout/LinedList"/>
    <dgm:cxn modelId="{B5CA9699-4C42-435A-9F44-7B1122667A59}" type="presParOf" srcId="{647A3C71-5571-47F4-9A46-1741A4C7ED50}" destId="{F913832F-243E-4D6C-B35C-7929807B164C}" srcOrd="0" destOrd="0" presId="urn:microsoft.com/office/officeart/2008/layout/LinedList"/>
    <dgm:cxn modelId="{AB6E3C52-CE2E-47F7-927E-28D6C414C1F5}" type="presParOf" srcId="{647A3C71-5571-47F4-9A46-1741A4C7ED50}" destId="{DFAC0904-45FD-4E57-ACD5-80284FF057F4}" srcOrd="1" destOrd="0" presId="urn:microsoft.com/office/officeart/2008/layout/LinedList"/>
    <dgm:cxn modelId="{3633A772-5CB4-4B61-A8CD-BD9E62ED2E10}" type="presParOf" srcId="{DFAC0904-45FD-4E57-ACD5-80284FF057F4}" destId="{4BF21EB8-5D5B-4295-B869-81A2F87DBF69}" srcOrd="0" destOrd="0" presId="urn:microsoft.com/office/officeart/2008/layout/LinedList"/>
    <dgm:cxn modelId="{3BBAC9EC-277C-4248-90E3-B8ADE4B4BD4D}" type="presParOf" srcId="{DFAC0904-45FD-4E57-ACD5-80284FF057F4}" destId="{1267CD33-8650-44D5-AD06-9F091BE4A0DA}" srcOrd="1" destOrd="0" presId="urn:microsoft.com/office/officeart/2008/layout/LinedList"/>
    <dgm:cxn modelId="{94CD270B-81A3-4973-9770-03014B156308}" type="presParOf" srcId="{1267CD33-8650-44D5-AD06-9F091BE4A0DA}" destId="{BCC7730E-12C6-4B15-A9C4-51C49582C344}" srcOrd="0" destOrd="0" presId="urn:microsoft.com/office/officeart/2008/layout/LinedList"/>
    <dgm:cxn modelId="{B0B4FDA0-B232-4610-8416-0C775AFBECC1}" type="presParOf" srcId="{1267CD33-8650-44D5-AD06-9F091BE4A0DA}" destId="{3E88293F-F71A-445E-BA68-DB7883410D4D}" srcOrd="1" destOrd="0" presId="urn:microsoft.com/office/officeart/2008/layout/LinedList"/>
    <dgm:cxn modelId="{769CED30-0B32-4B82-AC4E-0422F12AC608}" type="presParOf" srcId="{1267CD33-8650-44D5-AD06-9F091BE4A0DA}" destId="{89D28CD8-2CC1-4DC9-9E44-7229D3B3804E}" srcOrd="2" destOrd="0" presId="urn:microsoft.com/office/officeart/2008/layout/LinedList"/>
    <dgm:cxn modelId="{9F1594B8-3AC1-41E6-92C5-7E130549B12D}" type="presParOf" srcId="{DFAC0904-45FD-4E57-ACD5-80284FF057F4}" destId="{258FD349-E562-473F-8601-6D229ECF0D5B}" srcOrd="2" destOrd="0" presId="urn:microsoft.com/office/officeart/2008/layout/LinedList"/>
    <dgm:cxn modelId="{1A4D6169-6619-44FE-933B-1A248576A794}" type="presParOf" srcId="{DFAC0904-45FD-4E57-ACD5-80284FF057F4}" destId="{866D1DD1-D75E-412D-9B9C-DB59A2F36025}" srcOrd="3" destOrd="0" presId="urn:microsoft.com/office/officeart/2008/layout/LinedList"/>
    <dgm:cxn modelId="{C3D6FAEB-81B7-4D61-84EB-743EFD728575}" type="presParOf" srcId="{DFAC0904-45FD-4E57-ACD5-80284FF057F4}" destId="{C5451CE6-C788-46E8-AB66-B14966EFBE42}" srcOrd="4" destOrd="0" presId="urn:microsoft.com/office/officeart/2008/layout/LinedList"/>
    <dgm:cxn modelId="{C375B432-486D-4328-9F91-A9A1E4B6AFE6}" type="presParOf" srcId="{C5451CE6-C788-46E8-AB66-B14966EFBE42}" destId="{61C22F1F-6B14-4DDD-86E2-C20491DFF05E}" srcOrd="0" destOrd="0" presId="urn:microsoft.com/office/officeart/2008/layout/LinedList"/>
    <dgm:cxn modelId="{374E155F-398C-4611-AFA8-6C8C5EAAA2CB}" type="presParOf" srcId="{C5451CE6-C788-46E8-AB66-B14966EFBE42}" destId="{548671CB-3778-48F4-9966-EDEAB93E7BDB}" srcOrd="1" destOrd="0" presId="urn:microsoft.com/office/officeart/2008/layout/LinedList"/>
    <dgm:cxn modelId="{89286197-10BF-4336-BD31-8E1D65BD6894}" type="presParOf" srcId="{C5451CE6-C788-46E8-AB66-B14966EFBE42}" destId="{26BC42A3-55CA-4A2D-8BC8-BD509C388BD0}" srcOrd="2" destOrd="0" presId="urn:microsoft.com/office/officeart/2008/layout/LinedList"/>
    <dgm:cxn modelId="{5CEA0A39-1362-4C09-B64D-C8485F3189DC}" type="presParOf" srcId="{DFAC0904-45FD-4E57-ACD5-80284FF057F4}" destId="{415E3EA0-68B9-4FFA-B625-D4DEA95A535A}" srcOrd="5" destOrd="0" presId="urn:microsoft.com/office/officeart/2008/layout/LinedList"/>
    <dgm:cxn modelId="{1901EE7B-F74C-409D-A04C-207DA3F0AFEE}" type="presParOf" srcId="{DFAC0904-45FD-4E57-ACD5-80284FF057F4}" destId="{9D76E89A-C978-4928-B499-C175ED7CD55E}" srcOrd="6" destOrd="0" presId="urn:microsoft.com/office/officeart/2008/layout/LinedList"/>
    <dgm:cxn modelId="{1BD5FA44-60D2-4CE8-A1C8-1B60C554C966}" type="presParOf" srcId="{5C108DE5-DA99-4CF1-9413-D9E35965E762}" destId="{55CD0D78-FEAD-4217-85CF-66B30B5CCB26}" srcOrd="2" destOrd="0" presId="urn:microsoft.com/office/officeart/2008/layout/LinedList"/>
    <dgm:cxn modelId="{B0FB426B-0A65-4257-AC57-85D9D9986EAB}" type="presParOf" srcId="{5C108DE5-DA99-4CF1-9413-D9E35965E762}" destId="{24BBC177-F1DB-4408-AAE7-71D8CEC3F160}" srcOrd="3" destOrd="0" presId="urn:microsoft.com/office/officeart/2008/layout/LinedList"/>
    <dgm:cxn modelId="{88E2BEA9-391A-4058-B635-4D7DCA134777}" type="presParOf" srcId="{24BBC177-F1DB-4408-AAE7-71D8CEC3F160}" destId="{2A1D59C9-D563-47AC-9DAB-E90AE18E14AE}" srcOrd="0" destOrd="0" presId="urn:microsoft.com/office/officeart/2008/layout/LinedList"/>
    <dgm:cxn modelId="{B65B655B-103A-4334-AFBE-D395ADC33CA7}" type="presParOf" srcId="{24BBC177-F1DB-4408-AAE7-71D8CEC3F160}" destId="{589C075F-9FEE-4A65-A5B5-B1EBE6FEB763}" srcOrd="1" destOrd="0" presId="urn:microsoft.com/office/officeart/2008/layout/LinedList"/>
    <dgm:cxn modelId="{E4135C5E-9088-4C55-92E5-4F0D7B391ED9}" type="presParOf" srcId="{589C075F-9FEE-4A65-A5B5-B1EBE6FEB763}" destId="{737679C2-172A-448F-82C2-7BE732DD98F3}" srcOrd="0" destOrd="0" presId="urn:microsoft.com/office/officeart/2008/layout/LinedList"/>
    <dgm:cxn modelId="{CA69A6C1-DDE0-4683-93D5-DA542BB42B0C}" type="presParOf" srcId="{589C075F-9FEE-4A65-A5B5-B1EBE6FEB763}" destId="{9C49D479-F328-4678-A23D-B03D2545C596}" srcOrd="1" destOrd="0" presId="urn:microsoft.com/office/officeart/2008/layout/LinedList"/>
    <dgm:cxn modelId="{C29FEE0D-787A-40F4-94DC-6C3263DB73B1}" type="presParOf" srcId="{9C49D479-F328-4678-A23D-B03D2545C596}" destId="{146F9319-0FB8-4865-8B96-6BE85D96A2C7}" srcOrd="0" destOrd="0" presId="urn:microsoft.com/office/officeart/2008/layout/LinedList"/>
    <dgm:cxn modelId="{B48C3EEC-A8A7-4BCA-984A-8B144C45C8B2}" type="presParOf" srcId="{9C49D479-F328-4678-A23D-B03D2545C596}" destId="{6BD12CC2-706A-416E-B1D2-9092B4F7B726}" srcOrd="1" destOrd="0" presId="urn:microsoft.com/office/officeart/2008/layout/LinedList"/>
    <dgm:cxn modelId="{EDC2666D-6333-4BA7-8BEB-82A42A8E5800}" type="presParOf" srcId="{9C49D479-F328-4678-A23D-B03D2545C596}" destId="{A5C2EC82-B646-4CE5-A891-6C4677790000}" srcOrd="2" destOrd="0" presId="urn:microsoft.com/office/officeart/2008/layout/LinedList"/>
    <dgm:cxn modelId="{4E87966C-7E87-4E03-8475-858491541FC6}" type="presParOf" srcId="{589C075F-9FEE-4A65-A5B5-B1EBE6FEB763}" destId="{5A347864-A414-4F40-B1CF-0B82CC9FF2E1}" srcOrd="2" destOrd="0" presId="urn:microsoft.com/office/officeart/2008/layout/LinedList"/>
    <dgm:cxn modelId="{4D69300D-6307-4DA8-ADCF-D066F46868DF}" type="presParOf" srcId="{589C075F-9FEE-4A65-A5B5-B1EBE6FEB763}" destId="{722EB8B5-269D-4882-A540-5CB306D723B4}" srcOrd="3" destOrd="0" presId="urn:microsoft.com/office/officeart/2008/layout/LinedList"/>
    <dgm:cxn modelId="{3113EEF7-EDD3-46A2-B9F0-896CE8EB0600}" type="presParOf" srcId="{589C075F-9FEE-4A65-A5B5-B1EBE6FEB763}" destId="{775AED4D-021A-4CF7-AC60-D0EDE4508F39}" srcOrd="4" destOrd="0" presId="urn:microsoft.com/office/officeart/2008/layout/LinedList"/>
    <dgm:cxn modelId="{93F0743D-5586-45C7-BBFD-A9E7D11BFF49}" type="presParOf" srcId="{775AED4D-021A-4CF7-AC60-D0EDE4508F39}" destId="{847F5B47-D0EC-498C-8276-79A4597BB43A}" srcOrd="0" destOrd="0" presId="urn:microsoft.com/office/officeart/2008/layout/LinedList"/>
    <dgm:cxn modelId="{6748C0F7-186F-4129-9CCA-84379A6B8B6C}" type="presParOf" srcId="{775AED4D-021A-4CF7-AC60-D0EDE4508F39}" destId="{08A96DA3-678A-452C-A35E-46B4B7DAF373}" srcOrd="1" destOrd="0" presId="urn:microsoft.com/office/officeart/2008/layout/LinedList"/>
    <dgm:cxn modelId="{5AE3BF49-A7A3-4F4C-840B-D962FA14BB66}" type="presParOf" srcId="{775AED4D-021A-4CF7-AC60-D0EDE4508F39}" destId="{45925C4C-0DA0-4172-8C66-CC01D19131C5}" srcOrd="2" destOrd="0" presId="urn:microsoft.com/office/officeart/2008/layout/LinedList"/>
    <dgm:cxn modelId="{5845DCB0-C2D6-48FE-9F95-1B3EF2596089}" type="presParOf" srcId="{589C075F-9FEE-4A65-A5B5-B1EBE6FEB763}" destId="{5387F2FB-ED3E-413A-9E25-114506E368D3}" srcOrd="5" destOrd="0" presId="urn:microsoft.com/office/officeart/2008/layout/LinedList"/>
    <dgm:cxn modelId="{337D76E1-534C-4A54-8912-1AE5EC7E883C}" type="presParOf" srcId="{589C075F-9FEE-4A65-A5B5-B1EBE6FEB763}" destId="{7B21DEA4-351C-4FC7-8E22-680855E233C4}"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06FD9F-9A7D-4370-AB7B-EE0EDBD813A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FR"/>
        </a:p>
      </dgm:t>
    </dgm:pt>
    <dgm:pt modelId="{67B4897D-6756-4472-891B-5370C7574DF0}">
      <dgm:prSet phldrT="[Text]" custT="1"/>
      <dgm:spPr/>
      <dgm:t>
        <a:bodyPr/>
        <a:lstStyle/>
        <a:p>
          <a:r>
            <a:rPr lang="en-US" sz="1400" dirty="0" smtClean="0"/>
            <a:t>Number of Awards Approved in 2015</a:t>
          </a:r>
          <a:endParaRPr lang="fr-FR" sz="1400" dirty="0"/>
        </a:p>
      </dgm:t>
    </dgm:pt>
    <dgm:pt modelId="{1D1AEFE6-748F-4B50-B7EB-0B886616FC40}" type="parTrans" cxnId="{3F29AB56-D8B2-4C08-8949-077E39BD9C3C}">
      <dgm:prSet/>
      <dgm:spPr/>
      <dgm:t>
        <a:bodyPr/>
        <a:lstStyle/>
        <a:p>
          <a:endParaRPr lang="fr-FR"/>
        </a:p>
      </dgm:t>
    </dgm:pt>
    <dgm:pt modelId="{8442D1B7-8E5F-4F81-916A-AF1B84EBC324}" type="sibTrans" cxnId="{3F29AB56-D8B2-4C08-8949-077E39BD9C3C}">
      <dgm:prSet/>
      <dgm:spPr/>
      <dgm:t>
        <a:bodyPr/>
        <a:lstStyle/>
        <a:p>
          <a:endParaRPr lang="fr-FR"/>
        </a:p>
      </dgm:t>
    </dgm:pt>
    <dgm:pt modelId="{2BA70368-57D6-4D2E-825A-14846C4BEC56}">
      <dgm:prSet phldrT="[Text]" custT="1"/>
      <dgm:spPr/>
      <dgm:t>
        <a:bodyPr/>
        <a:lstStyle/>
        <a:p>
          <a:r>
            <a:rPr lang="fr-FR" sz="4400" dirty="0" smtClean="0"/>
            <a:t>498</a:t>
          </a:r>
          <a:endParaRPr lang="fr-FR" sz="4400" dirty="0"/>
        </a:p>
      </dgm:t>
    </dgm:pt>
    <dgm:pt modelId="{1AC15301-A514-47A1-8BFF-35A650FCCBCF}" type="parTrans" cxnId="{09080FEE-B055-4E95-AE27-2693B1EE193D}">
      <dgm:prSet/>
      <dgm:spPr/>
      <dgm:t>
        <a:bodyPr/>
        <a:lstStyle/>
        <a:p>
          <a:endParaRPr lang="fr-FR"/>
        </a:p>
      </dgm:t>
    </dgm:pt>
    <dgm:pt modelId="{37927FDD-65A4-4693-918B-EBCA3D45965B}" type="sibTrans" cxnId="{09080FEE-B055-4E95-AE27-2693B1EE193D}">
      <dgm:prSet/>
      <dgm:spPr/>
      <dgm:t>
        <a:bodyPr/>
        <a:lstStyle/>
        <a:p>
          <a:endParaRPr lang="fr-FR"/>
        </a:p>
      </dgm:t>
    </dgm:pt>
    <dgm:pt modelId="{BA961462-F295-4F54-9531-D0C4F673A5C1}" type="pres">
      <dgm:prSet presAssocID="{D206FD9F-9A7D-4370-AB7B-EE0EDBD813AF}" presName="vert0" presStyleCnt="0">
        <dgm:presLayoutVars>
          <dgm:dir/>
          <dgm:animOne val="branch"/>
          <dgm:animLvl val="lvl"/>
        </dgm:presLayoutVars>
      </dgm:prSet>
      <dgm:spPr/>
      <dgm:t>
        <a:bodyPr/>
        <a:lstStyle/>
        <a:p>
          <a:endParaRPr lang="fr-FR"/>
        </a:p>
      </dgm:t>
    </dgm:pt>
    <dgm:pt modelId="{DF1CE6B1-E5CD-4D12-86CA-B88CC80596FF}" type="pres">
      <dgm:prSet presAssocID="{67B4897D-6756-4472-891B-5370C7574DF0}" presName="thickLine" presStyleLbl="alignNode1" presStyleIdx="0" presStyleCnt="1"/>
      <dgm:spPr/>
    </dgm:pt>
    <dgm:pt modelId="{1E75B978-034F-4A51-ADED-D1917A1AABF7}" type="pres">
      <dgm:prSet presAssocID="{67B4897D-6756-4472-891B-5370C7574DF0}" presName="horz1" presStyleCnt="0"/>
      <dgm:spPr/>
    </dgm:pt>
    <dgm:pt modelId="{9184CB40-53EF-414D-A684-8DAE6623A909}" type="pres">
      <dgm:prSet presAssocID="{67B4897D-6756-4472-891B-5370C7574DF0}" presName="tx1" presStyleLbl="revTx" presStyleIdx="0" presStyleCnt="2" custScaleX="218079"/>
      <dgm:spPr/>
      <dgm:t>
        <a:bodyPr/>
        <a:lstStyle/>
        <a:p>
          <a:endParaRPr lang="fr-FR"/>
        </a:p>
      </dgm:t>
    </dgm:pt>
    <dgm:pt modelId="{BCFE74C9-EAD1-448F-A91F-4BB0B2E580FA}" type="pres">
      <dgm:prSet presAssocID="{67B4897D-6756-4472-891B-5370C7574DF0}" presName="vert1" presStyleCnt="0"/>
      <dgm:spPr/>
    </dgm:pt>
    <dgm:pt modelId="{30EF2D2F-A756-41A4-888C-0A51FF446EFF}" type="pres">
      <dgm:prSet presAssocID="{2BA70368-57D6-4D2E-825A-14846C4BEC56}" presName="vertSpace2a" presStyleCnt="0"/>
      <dgm:spPr/>
    </dgm:pt>
    <dgm:pt modelId="{EDF2A359-AABA-4CB7-BD4E-CEEFCF04D0F4}" type="pres">
      <dgm:prSet presAssocID="{2BA70368-57D6-4D2E-825A-14846C4BEC56}" presName="horz2" presStyleCnt="0"/>
      <dgm:spPr/>
    </dgm:pt>
    <dgm:pt modelId="{D805F195-6802-4924-8E1B-F5DCE01F395E}" type="pres">
      <dgm:prSet presAssocID="{2BA70368-57D6-4D2E-825A-14846C4BEC56}" presName="horzSpace2" presStyleCnt="0"/>
      <dgm:spPr/>
    </dgm:pt>
    <dgm:pt modelId="{E3A8EF1E-B7C5-4FD0-BD9D-B6704DA9BD5A}" type="pres">
      <dgm:prSet presAssocID="{2BA70368-57D6-4D2E-825A-14846C4BEC56}" presName="tx2" presStyleLbl="revTx" presStyleIdx="1" presStyleCnt="2"/>
      <dgm:spPr/>
      <dgm:t>
        <a:bodyPr/>
        <a:lstStyle/>
        <a:p>
          <a:endParaRPr lang="fr-FR"/>
        </a:p>
      </dgm:t>
    </dgm:pt>
    <dgm:pt modelId="{16100172-D6B9-4DBF-8DEE-6BC59628F431}" type="pres">
      <dgm:prSet presAssocID="{2BA70368-57D6-4D2E-825A-14846C4BEC56}" presName="vert2" presStyleCnt="0"/>
      <dgm:spPr/>
    </dgm:pt>
    <dgm:pt modelId="{E3FDB1BE-C8CD-4C77-8033-70D11943D387}" type="pres">
      <dgm:prSet presAssocID="{2BA70368-57D6-4D2E-825A-14846C4BEC56}" presName="thinLine2b" presStyleLbl="callout" presStyleIdx="0" presStyleCnt="1"/>
      <dgm:spPr/>
    </dgm:pt>
    <dgm:pt modelId="{0C2CBFD4-7877-4C98-A64D-02F8B1FF45FB}" type="pres">
      <dgm:prSet presAssocID="{2BA70368-57D6-4D2E-825A-14846C4BEC56}" presName="vertSpace2b" presStyleCnt="0"/>
      <dgm:spPr/>
    </dgm:pt>
  </dgm:ptLst>
  <dgm:cxnLst>
    <dgm:cxn modelId="{61084B42-D800-4AD9-834E-02E032BDEE74}" type="presOf" srcId="{67B4897D-6756-4472-891B-5370C7574DF0}" destId="{9184CB40-53EF-414D-A684-8DAE6623A909}" srcOrd="0" destOrd="0" presId="urn:microsoft.com/office/officeart/2008/layout/LinedList"/>
    <dgm:cxn modelId="{3F29AB56-D8B2-4C08-8949-077E39BD9C3C}" srcId="{D206FD9F-9A7D-4370-AB7B-EE0EDBD813AF}" destId="{67B4897D-6756-4472-891B-5370C7574DF0}" srcOrd="0" destOrd="0" parTransId="{1D1AEFE6-748F-4B50-B7EB-0B886616FC40}" sibTransId="{8442D1B7-8E5F-4F81-916A-AF1B84EBC324}"/>
    <dgm:cxn modelId="{34E28B12-E838-4171-A7F0-60AC891C8AD1}" type="presOf" srcId="{2BA70368-57D6-4D2E-825A-14846C4BEC56}" destId="{E3A8EF1E-B7C5-4FD0-BD9D-B6704DA9BD5A}" srcOrd="0" destOrd="0" presId="urn:microsoft.com/office/officeart/2008/layout/LinedList"/>
    <dgm:cxn modelId="{CE6A6FCF-4633-456C-9D01-A13CB605D2BD}" type="presOf" srcId="{D206FD9F-9A7D-4370-AB7B-EE0EDBD813AF}" destId="{BA961462-F295-4F54-9531-D0C4F673A5C1}" srcOrd="0" destOrd="0" presId="urn:microsoft.com/office/officeart/2008/layout/LinedList"/>
    <dgm:cxn modelId="{09080FEE-B055-4E95-AE27-2693B1EE193D}" srcId="{67B4897D-6756-4472-891B-5370C7574DF0}" destId="{2BA70368-57D6-4D2E-825A-14846C4BEC56}" srcOrd="0" destOrd="0" parTransId="{1AC15301-A514-47A1-8BFF-35A650FCCBCF}" sibTransId="{37927FDD-65A4-4693-918B-EBCA3D45965B}"/>
    <dgm:cxn modelId="{98C109F3-F1F5-4BC7-AEBB-34CB58947108}" type="presParOf" srcId="{BA961462-F295-4F54-9531-D0C4F673A5C1}" destId="{DF1CE6B1-E5CD-4D12-86CA-B88CC80596FF}" srcOrd="0" destOrd="0" presId="urn:microsoft.com/office/officeart/2008/layout/LinedList"/>
    <dgm:cxn modelId="{61B1E75E-992A-42C0-8FCA-4D124B63E63F}" type="presParOf" srcId="{BA961462-F295-4F54-9531-D0C4F673A5C1}" destId="{1E75B978-034F-4A51-ADED-D1917A1AABF7}" srcOrd="1" destOrd="0" presId="urn:microsoft.com/office/officeart/2008/layout/LinedList"/>
    <dgm:cxn modelId="{705CDD4A-A906-4930-A54C-04A65077E682}" type="presParOf" srcId="{1E75B978-034F-4A51-ADED-D1917A1AABF7}" destId="{9184CB40-53EF-414D-A684-8DAE6623A909}" srcOrd="0" destOrd="0" presId="urn:microsoft.com/office/officeart/2008/layout/LinedList"/>
    <dgm:cxn modelId="{AFE567E2-E2D5-4CC1-8C22-EC96EE9A8CC1}" type="presParOf" srcId="{1E75B978-034F-4A51-ADED-D1917A1AABF7}" destId="{BCFE74C9-EAD1-448F-A91F-4BB0B2E580FA}" srcOrd="1" destOrd="0" presId="urn:microsoft.com/office/officeart/2008/layout/LinedList"/>
    <dgm:cxn modelId="{F76FF0F0-32AC-4EC6-9B0F-63D5F2B6032B}" type="presParOf" srcId="{BCFE74C9-EAD1-448F-A91F-4BB0B2E580FA}" destId="{30EF2D2F-A756-41A4-888C-0A51FF446EFF}" srcOrd="0" destOrd="0" presId="urn:microsoft.com/office/officeart/2008/layout/LinedList"/>
    <dgm:cxn modelId="{B2353806-7E65-4C60-8672-A01451D17677}" type="presParOf" srcId="{BCFE74C9-EAD1-448F-A91F-4BB0B2E580FA}" destId="{EDF2A359-AABA-4CB7-BD4E-CEEFCF04D0F4}" srcOrd="1" destOrd="0" presId="urn:microsoft.com/office/officeart/2008/layout/LinedList"/>
    <dgm:cxn modelId="{9CC3D16A-0EA8-4B81-B455-8452A0720B76}" type="presParOf" srcId="{EDF2A359-AABA-4CB7-BD4E-CEEFCF04D0F4}" destId="{D805F195-6802-4924-8E1B-F5DCE01F395E}" srcOrd="0" destOrd="0" presId="urn:microsoft.com/office/officeart/2008/layout/LinedList"/>
    <dgm:cxn modelId="{CF8EAF35-17E8-4A38-981F-3A5A14E50D08}" type="presParOf" srcId="{EDF2A359-AABA-4CB7-BD4E-CEEFCF04D0F4}" destId="{E3A8EF1E-B7C5-4FD0-BD9D-B6704DA9BD5A}" srcOrd="1" destOrd="0" presId="urn:microsoft.com/office/officeart/2008/layout/LinedList"/>
    <dgm:cxn modelId="{1AA5E4A7-6FB7-4E55-A011-31355466E3EC}" type="presParOf" srcId="{EDF2A359-AABA-4CB7-BD4E-CEEFCF04D0F4}" destId="{16100172-D6B9-4DBF-8DEE-6BC59628F431}" srcOrd="2" destOrd="0" presId="urn:microsoft.com/office/officeart/2008/layout/LinedList"/>
    <dgm:cxn modelId="{050DDF48-12E1-49B6-92FC-7363E2112D3C}" type="presParOf" srcId="{BCFE74C9-EAD1-448F-A91F-4BB0B2E580FA}" destId="{E3FDB1BE-C8CD-4C77-8033-70D11943D387}" srcOrd="2" destOrd="0" presId="urn:microsoft.com/office/officeart/2008/layout/LinedList"/>
    <dgm:cxn modelId="{BEDC95D9-D041-4466-A296-670C84380AB0}" type="presParOf" srcId="{BCFE74C9-EAD1-448F-A91F-4BB0B2E580FA}" destId="{0C2CBFD4-7877-4C98-A64D-02F8B1FF45FB}"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28EFDB-86FD-4340-867B-7D01BC928C1E}"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fr-FR"/>
        </a:p>
      </dgm:t>
    </dgm:pt>
    <dgm:pt modelId="{02978659-8AC6-4056-B904-FB471462A466}">
      <dgm:prSet phldrT="[Texte]"/>
      <dgm:spPr/>
      <dgm:t>
        <a:bodyPr/>
        <a:lstStyle/>
        <a:p>
          <a:r>
            <a:rPr lang="fr-FR" dirty="0" smtClean="0"/>
            <a:t>§ 1032 Abs. 2</a:t>
          </a:r>
          <a:endParaRPr lang="fr-FR" dirty="0"/>
        </a:p>
      </dgm:t>
    </dgm:pt>
    <dgm:pt modelId="{BEE30CAC-9FAF-4922-8536-47931FDAA34C}" type="parTrans" cxnId="{550F5D4D-B3C8-4D17-B976-478B924AF630}">
      <dgm:prSet/>
      <dgm:spPr/>
      <dgm:t>
        <a:bodyPr/>
        <a:lstStyle/>
        <a:p>
          <a:endParaRPr lang="fr-FR"/>
        </a:p>
      </dgm:t>
    </dgm:pt>
    <dgm:pt modelId="{9EB05519-B174-42FC-9A2E-D0BF3AF796BA}" type="sibTrans" cxnId="{550F5D4D-B3C8-4D17-B976-478B924AF630}">
      <dgm:prSet/>
      <dgm:spPr/>
      <dgm:t>
        <a:bodyPr/>
        <a:lstStyle/>
        <a:p>
          <a:endParaRPr lang="fr-FR"/>
        </a:p>
      </dgm:t>
    </dgm:pt>
    <dgm:pt modelId="{F9B2B814-0D06-4FA2-87F9-65E704D0AE3E}">
      <dgm:prSet phldrT="[Texte]"/>
      <dgm:spPr/>
      <dgm:t>
        <a:bodyPr/>
        <a:lstStyle/>
        <a:p>
          <a:r>
            <a:rPr lang="fr-FR" dirty="0" err="1" smtClean="0"/>
            <a:t>Decision</a:t>
          </a:r>
          <a:r>
            <a:rPr lang="fr-FR" dirty="0" smtClean="0"/>
            <a:t> by national court</a:t>
          </a:r>
          <a:endParaRPr lang="fr-FR" dirty="0"/>
        </a:p>
      </dgm:t>
    </dgm:pt>
    <dgm:pt modelId="{4F0A6B44-D327-4FF9-BF03-A501A678DADB}" type="parTrans" cxnId="{4756ACF0-D0FF-4606-8AB4-06A61AB96F94}">
      <dgm:prSet/>
      <dgm:spPr/>
      <dgm:t>
        <a:bodyPr/>
        <a:lstStyle/>
        <a:p>
          <a:endParaRPr lang="fr-FR"/>
        </a:p>
      </dgm:t>
    </dgm:pt>
    <dgm:pt modelId="{3E499C34-8E4B-4470-A825-CB0BB21C0C1C}" type="sibTrans" cxnId="{4756ACF0-D0FF-4606-8AB4-06A61AB96F94}">
      <dgm:prSet/>
      <dgm:spPr/>
      <dgm:t>
        <a:bodyPr/>
        <a:lstStyle/>
        <a:p>
          <a:endParaRPr lang="fr-FR"/>
        </a:p>
      </dgm:t>
    </dgm:pt>
    <dgm:pt modelId="{B33BF546-2D64-43E3-BD6B-BB62FD4060DD}">
      <dgm:prSet phldrT="[Texte]"/>
      <dgm:spPr/>
      <dgm:t>
        <a:bodyPr/>
        <a:lstStyle/>
        <a:p>
          <a:r>
            <a:rPr lang="fr-FR" dirty="0" smtClean="0"/>
            <a:t>§ 1040 Abs. 1</a:t>
          </a:r>
          <a:endParaRPr lang="fr-FR" dirty="0"/>
        </a:p>
      </dgm:t>
    </dgm:pt>
    <dgm:pt modelId="{62BE9A6D-0BA3-4956-98B5-07F243C0A6FD}" type="parTrans" cxnId="{B44C2F60-697F-4D6B-9371-2ED5BA6A660B}">
      <dgm:prSet/>
      <dgm:spPr/>
      <dgm:t>
        <a:bodyPr/>
        <a:lstStyle/>
        <a:p>
          <a:endParaRPr lang="fr-FR"/>
        </a:p>
      </dgm:t>
    </dgm:pt>
    <dgm:pt modelId="{1C6D15DE-7F63-45C2-BE8A-7D46F8ECDBED}" type="sibTrans" cxnId="{B44C2F60-697F-4D6B-9371-2ED5BA6A660B}">
      <dgm:prSet/>
      <dgm:spPr/>
      <dgm:t>
        <a:bodyPr/>
        <a:lstStyle/>
        <a:p>
          <a:endParaRPr lang="fr-FR"/>
        </a:p>
      </dgm:t>
    </dgm:pt>
    <dgm:pt modelId="{3FA390BC-8C24-46D1-9D94-19EDCF83206B}">
      <dgm:prSet phldrT="[Texte]"/>
      <dgm:spPr/>
      <dgm:t>
        <a:bodyPr/>
        <a:lstStyle/>
        <a:p>
          <a:r>
            <a:rPr lang="fr-FR" dirty="0" err="1" smtClean="0"/>
            <a:t>Competence</a:t>
          </a:r>
          <a:r>
            <a:rPr lang="fr-FR" dirty="0" smtClean="0"/>
            <a:t> arbitral tribunal</a:t>
          </a:r>
          <a:endParaRPr lang="fr-FR" dirty="0"/>
        </a:p>
      </dgm:t>
    </dgm:pt>
    <dgm:pt modelId="{5DCECA9F-B19B-462A-8BBF-FC3F34FD7984}" type="parTrans" cxnId="{356954D0-5EEB-4E2D-AAA4-183FE170F827}">
      <dgm:prSet/>
      <dgm:spPr/>
      <dgm:t>
        <a:bodyPr/>
        <a:lstStyle/>
        <a:p>
          <a:endParaRPr lang="fr-FR"/>
        </a:p>
      </dgm:t>
    </dgm:pt>
    <dgm:pt modelId="{767892C4-4701-406E-A666-E8EC82C48D78}" type="sibTrans" cxnId="{356954D0-5EEB-4E2D-AAA4-183FE170F827}">
      <dgm:prSet/>
      <dgm:spPr/>
      <dgm:t>
        <a:bodyPr/>
        <a:lstStyle/>
        <a:p>
          <a:endParaRPr lang="fr-FR"/>
        </a:p>
      </dgm:t>
    </dgm:pt>
    <dgm:pt modelId="{92095016-9D7A-4ECC-9F95-389F0CC77B72}">
      <dgm:prSet phldrT="[Texte]"/>
      <dgm:spPr/>
      <dgm:t>
        <a:bodyPr/>
        <a:lstStyle/>
        <a:p>
          <a:r>
            <a:rPr lang="fr-FR" dirty="0" smtClean="0"/>
            <a:t>§ 1040 Abs. 3 </a:t>
          </a:r>
          <a:r>
            <a:rPr lang="fr-FR" dirty="0" err="1" smtClean="0"/>
            <a:t>iVm</a:t>
          </a:r>
          <a:r>
            <a:rPr lang="fr-FR" dirty="0" smtClean="0"/>
            <a:t> § 1059</a:t>
          </a:r>
          <a:endParaRPr lang="fr-FR" dirty="0"/>
        </a:p>
      </dgm:t>
    </dgm:pt>
    <dgm:pt modelId="{96E49CFA-4925-48CD-8732-C59EC3065746}" type="parTrans" cxnId="{5E0C4373-F3F7-4F43-B8AF-4240B298A276}">
      <dgm:prSet/>
      <dgm:spPr/>
      <dgm:t>
        <a:bodyPr/>
        <a:lstStyle/>
        <a:p>
          <a:endParaRPr lang="fr-FR"/>
        </a:p>
      </dgm:t>
    </dgm:pt>
    <dgm:pt modelId="{EEDAE915-799C-41CA-BC1F-FB604C0E58CE}" type="sibTrans" cxnId="{5E0C4373-F3F7-4F43-B8AF-4240B298A276}">
      <dgm:prSet/>
      <dgm:spPr/>
      <dgm:t>
        <a:bodyPr/>
        <a:lstStyle/>
        <a:p>
          <a:endParaRPr lang="fr-FR"/>
        </a:p>
      </dgm:t>
    </dgm:pt>
    <dgm:pt modelId="{D6F00B29-552E-4152-9EAB-6F0A8F641570}">
      <dgm:prSet phldrT="[Texte]"/>
      <dgm:spPr/>
      <dgm:t>
        <a:bodyPr/>
        <a:lstStyle/>
        <a:p>
          <a:r>
            <a:rPr lang="fr-FR" dirty="0" smtClean="0"/>
            <a:t>Application for </a:t>
          </a:r>
          <a:r>
            <a:rPr lang="fr-FR" dirty="0" err="1" smtClean="0"/>
            <a:t>annulment</a:t>
          </a:r>
          <a:endParaRPr lang="fr-FR" dirty="0"/>
        </a:p>
      </dgm:t>
    </dgm:pt>
    <dgm:pt modelId="{20D5582F-8670-44F8-82D8-DE30C6F7E2FE}" type="parTrans" cxnId="{63493613-92A1-4D64-BC3B-041383C1D106}">
      <dgm:prSet/>
      <dgm:spPr/>
      <dgm:t>
        <a:bodyPr/>
        <a:lstStyle/>
        <a:p>
          <a:endParaRPr lang="fr-FR"/>
        </a:p>
      </dgm:t>
    </dgm:pt>
    <dgm:pt modelId="{236072C3-C312-411D-8C9D-30A99636E434}" type="sibTrans" cxnId="{63493613-92A1-4D64-BC3B-041383C1D106}">
      <dgm:prSet/>
      <dgm:spPr/>
      <dgm:t>
        <a:bodyPr/>
        <a:lstStyle/>
        <a:p>
          <a:endParaRPr lang="fr-FR"/>
        </a:p>
      </dgm:t>
    </dgm:pt>
    <dgm:pt modelId="{FBE28529-2E44-405F-A533-2D2CDFDDC070}" type="pres">
      <dgm:prSet presAssocID="{FA28EFDB-86FD-4340-867B-7D01BC928C1E}" presName="linearFlow" presStyleCnt="0">
        <dgm:presLayoutVars>
          <dgm:dir/>
          <dgm:animLvl val="lvl"/>
          <dgm:resizeHandles val="exact"/>
        </dgm:presLayoutVars>
      </dgm:prSet>
      <dgm:spPr/>
      <dgm:t>
        <a:bodyPr/>
        <a:lstStyle/>
        <a:p>
          <a:endParaRPr lang="de-DE"/>
        </a:p>
      </dgm:t>
    </dgm:pt>
    <dgm:pt modelId="{68181B39-7D2F-4525-94AE-C03A9F4D0F06}" type="pres">
      <dgm:prSet presAssocID="{02978659-8AC6-4056-B904-FB471462A466}" presName="composite" presStyleCnt="0"/>
      <dgm:spPr/>
    </dgm:pt>
    <dgm:pt modelId="{11C38271-524D-419E-A629-4ACE30AF95DB}" type="pres">
      <dgm:prSet presAssocID="{02978659-8AC6-4056-B904-FB471462A466}" presName="parTx" presStyleLbl="node1" presStyleIdx="0" presStyleCnt="3">
        <dgm:presLayoutVars>
          <dgm:chMax val="0"/>
          <dgm:chPref val="0"/>
          <dgm:bulletEnabled val="1"/>
        </dgm:presLayoutVars>
      </dgm:prSet>
      <dgm:spPr/>
      <dgm:t>
        <a:bodyPr/>
        <a:lstStyle/>
        <a:p>
          <a:endParaRPr lang="fr-FR"/>
        </a:p>
      </dgm:t>
    </dgm:pt>
    <dgm:pt modelId="{1809CD0E-B5BC-4ECA-A861-76C53D6D22A6}" type="pres">
      <dgm:prSet presAssocID="{02978659-8AC6-4056-B904-FB471462A466}" presName="parSh" presStyleLbl="node1" presStyleIdx="0" presStyleCnt="3"/>
      <dgm:spPr/>
      <dgm:t>
        <a:bodyPr/>
        <a:lstStyle/>
        <a:p>
          <a:endParaRPr lang="fr-FR"/>
        </a:p>
      </dgm:t>
    </dgm:pt>
    <dgm:pt modelId="{01CF0C67-B4EB-4C57-AA62-6B228230893D}" type="pres">
      <dgm:prSet presAssocID="{02978659-8AC6-4056-B904-FB471462A466}" presName="desTx" presStyleLbl="fgAcc1" presStyleIdx="0" presStyleCnt="3">
        <dgm:presLayoutVars>
          <dgm:bulletEnabled val="1"/>
        </dgm:presLayoutVars>
      </dgm:prSet>
      <dgm:spPr/>
      <dgm:t>
        <a:bodyPr/>
        <a:lstStyle/>
        <a:p>
          <a:endParaRPr lang="fr-FR"/>
        </a:p>
      </dgm:t>
    </dgm:pt>
    <dgm:pt modelId="{30BB1D4B-2C69-49B9-9530-B2B776691E74}" type="pres">
      <dgm:prSet presAssocID="{9EB05519-B174-42FC-9A2E-D0BF3AF796BA}" presName="sibTrans" presStyleLbl="sibTrans2D1" presStyleIdx="0" presStyleCnt="2"/>
      <dgm:spPr/>
      <dgm:t>
        <a:bodyPr/>
        <a:lstStyle/>
        <a:p>
          <a:endParaRPr lang="de-DE"/>
        </a:p>
      </dgm:t>
    </dgm:pt>
    <dgm:pt modelId="{E8E6102A-34ED-42AB-B4A7-C02CC11AB357}" type="pres">
      <dgm:prSet presAssocID="{9EB05519-B174-42FC-9A2E-D0BF3AF796BA}" presName="connTx" presStyleLbl="sibTrans2D1" presStyleIdx="0" presStyleCnt="2"/>
      <dgm:spPr/>
      <dgm:t>
        <a:bodyPr/>
        <a:lstStyle/>
        <a:p>
          <a:endParaRPr lang="de-DE"/>
        </a:p>
      </dgm:t>
    </dgm:pt>
    <dgm:pt modelId="{F460BB5B-5A1D-45CD-935C-D718C6E8437C}" type="pres">
      <dgm:prSet presAssocID="{B33BF546-2D64-43E3-BD6B-BB62FD4060DD}" presName="composite" presStyleCnt="0"/>
      <dgm:spPr/>
    </dgm:pt>
    <dgm:pt modelId="{AAF0408A-66C3-49A0-AA44-049001F4078C}" type="pres">
      <dgm:prSet presAssocID="{B33BF546-2D64-43E3-BD6B-BB62FD4060DD}" presName="parTx" presStyleLbl="node1" presStyleIdx="0" presStyleCnt="3">
        <dgm:presLayoutVars>
          <dgm:chMax val="0"/>
          <dgm:chPref val="0"/>
          <dgm:bulletEnabled val="1"/>
        </dgm:presLayoutVars>
      </dgm:prSet>
      <dgm:spPr/>
      <dgm:t>
        <a:bodyPr/>
        <a:lstStyle/>
        <a:p>
          <a:endParaRPr lang="de-DE"/>
        </a:p>
      </dgm:t>
    </dgm:pt>
    <dgm:pt modelId="{A54BE403-F14C-4EB1-B405-774BF9E3E28B}" type="pres">
      <dgm:prSet presAssocID="{B33BF546-2D64-43E3-BD6B-BB62FD4060DD}" presName="parSh" presStyleLbl="node1" presStyleIdx="1" presStyleCnt="3"/>
      <dgm:spPr/>
      <dgm:t>
        <a:bodyPr/>
        <a:lstStyle/>
        <a:p>
          <a:endParaRPr lang="de-DE"/>
        </a:p>
      </dgm:t>
    </dgm:pt>
    <dgm:pt modelId="{8BE7B764-BD70-4743-8A2A-5D5D02F24884}" type="pres">
      <dgm:prSet presAssocID="{B33BF546-2D64-43E3-BD6B-BB62FD4060DD}" presName="desTx" presStyleLbl="fgAcc1" presStyleIdx="1" presStyleCnt="3">
        <dgm:presLayoutVars>
          <dgm:bulletEnabled val="1"/>
        </dgm:presLayoutVars>
      </dgm:prSet>
      <dgm:spPr/>
      <dgm:t>
        <a:bodyPr/>
        <a:lstStyle/>
        <a:p>
          <a:endParaRPr lang="fr-FR"/>
        </a:p>
      </dgm:t>
    </dgm:pt>
    <dgm:pt modelId="{8E41385E-2FA3-4110-BF9B-AEE735A7949C}" type="pres">
      <dgm:prSet presAssocID="{1C6D15DE-7F63-45C2-BE8A-7D46F8ECDBED}" presName="sibTrans" presStyleLbl="sibTrans2D1" presStyleIdx="1" presStyleCnt="2"/>
      <dgm:spPr/>
      <dgm:t>
        <a:bodyPr/>
        <a:lstStyle/>
        <a:p>
          <a:endParaRPr lang="de-DE"/>
        </a:p>
      </dgm:t>
    </dgm:pt>
    <dgm:pt modelId="{B7CCD5D9-6104-4D8B-B8F1-656B5EF19D18}" type="pres">
      <dgm:prSet presAssocID="{1C6D15DE-7F63-45C2-BE8A-7D46F8ECDBED}" presName="connTx" presStyleLbl="sibTrans2D1" presStyleIdx="1" presStyleCnt="2"/>
      <dgm:spPr/>
      <dgm:t>
        <a:bodyPr/>
        <a:lstStyle/>
        <a:p>
          <a:endParaRPr lang="de-DE"/>
        </a:p>
      </dgm:t>
    </dgm:pt>
    <dgm:pt modelId="{C4D95E22-5EE0-40AF-AE45-1872CD649733}" type="pres">
      <dgm:prSet presAssocID="{92095016-9D7A-4ECC-9F95-389F0CC77B72}" presName="composite" presStyleCnt="0"/>
      <dgm:spPr/>
    </dgm:pt>
    <dgm:pt modelId="{9443E44A-FD00-43F0-B859-ECE41D3E6CD2}" type="pres">
      <dgm:prSet presAssocID="{92095016-9D7A-4ECC-9F95-389F0CC77B72}" presName="parTx" presStyleLbl="node1" presStyleIdx="1" presStyleCnt="3">
        <dgm:presLayoutVars>
          <dgm:chMax val="0"/>
          <dgm:chPref val="0"/>
          <dgm:bulletEnabled val="1"/>
        </dgm:presLayoutVars>
      </dgm:prSet>
      <dgm:spPr/>
      <dgm:t>
        <a:bodyPr/>
        <a:lstStyle/>
        <a:p>
          <a:endParaRPr lang="fr-FR"/>
        </a:p>
      </dgm:t>
    </dgm:pt>
    <dgm:pt modelId="{2CAD76E3-9760-494E-AD83-2ED6C0035ED3}" type="pres">
      <dgm:prSet presAssocID="{92095016-9D7A-4ECC-9F95-389F0CC77B72}" presName="parSh" presStyleLbl="node1" presStyleIdx="2" presStyleCnt="3"/>
      <dgm:spPr/>
      <dgm:t>
        <a:bodyPr/>
        <a:lstStyle/>
        <a:p>
          <a:endParaRPr lang="fr-FR"/>
        </a:p>
      </dgm:t>
    </dgm:pt>
    <dgm:pt modelId="{F1B68364-CDF9-4907-B32F-06CF8A4F891D}" type="pres">
      <dgm:prSet presAssocID="{92095016-9D7A-4ECC-9F95-389F0CC77B72}" presName="desTx" presStyleLbl="fgAcc1" presStyleIdx="2" presStyleCnt="3">
        <dgm:presLayoutVars>
          <dgm:bulletEnabled val="1"/>
        </dgm:presLayoutVars>
      </dgm:prSet>
      <dgm:spPr/>
      <dgm:t>
        <a:bodyPr/>
        <a:lstStyle/>
        <a:p>
          <a:endParaRPr lang="fr-FR"/>
        </a:p>
      </dgm:t>
    </dgm:pt>
  </dgm:ptLst>
  <dgm:cxnLst>
    <dgm:cxn modelId="{D04A134A-45F0-48BE-8F70-DCE54AB43DB9}" type="presOf" srcId="{B33BF546-2D64-43E3-BD6B-BB62FD4060DD}" destId="{A54BE403-F14C-4EB1-B405-774BF9E3E28B}" srcOrd="1" destOrd="0" presId="urn:microsoft.com/office/officeart/2005/8/layout/process3"/>
    <dgm:cxn modelId="{550F5D4D-B3C8-4D17-B976-478B924AF630}" srcId="{FA28EFDB-86FD-4340-867B-7D01BC928C1E}" destId="{02978659-8AC6-4056-B904-FB471462A466}" srcOrd="0" destOrd="0" parTransId="{BEE30CAC-9FAF-4922-8536-47931FDAA34C}" sibTransId="{9EB05519-B174-42FC-9A2E-D0BF3AF796BA}"/>
    <dgm:cxn modelId="{EEABC398-B00F-46FC-9DAF-6C1941723810}" type="presOf" srcId="{D6F00B29-552E-4152-9EAB-6F0A8F641570}" destId="{F1B68364-CDF9-4907-B32F-06CF8A4F891D}" srcOrd="0" destOrd="0" presId="urn:microsoft.com/office/officeart/2005/8/layout/process3"/>
    <dgm:cxn modelId="{5E0C4373-F3F7-4F43-B8AF-4240B298A276}" srcId="{FA28EFDB-86FD-4340-867B-7D01BC928C1E}" destId="{92095016-9D7A-4ECC-9F95-389F0CC77B72}" srcOrd="2" destOrd="0" parTransId="{96E49CFA-4925-48CD-8732-C59EC3065746}" sibTransId="{EEDAE915-799C-41CA-BC1F-FB604C0E58CE}"/>
    <dgm:cxn modelId="{4ED234F2-9E47-4F25-B0CC-CB26DEC0AEDA}" type="presOf" srcId="{9EB05519-B174-42FC-9A2E-D0BF3AF796BA}" destId="{30BB1D4B-2C69-49B9-9530-B2B776691E74}" srcOrd="0" destOrd="0" presId="urn:microsoft.com/office/officeart/2005/8/layout/process3"/>
    <dgm:cxn modelId="{63493613-92A1-4D64-BC3B-041383C1D106}" srcId="{92095016-9D7A-4ECC-9F95-389F0CC77B72}" destId="{D6F00B29-552E-4152-9EAB-6F0A8F641570}" srcOrd="0" destOrd="0" parTransId="{20D5582F-8670-44F8-82D8-DE30C6F7E2FE}" sibTransId="{236072C3-C312-411D-8C9D-30A99636E434}"/>
    <dgm:cxn modelId="{602E2011-A467-47FF-9EA8-A9B247AE29A4}" type="presOf" srcId="{92095016-9D7A-4ECC-9F95-389F0CC77B72}" destId="{2CAD76E3-9760-494E-AD83-2ED6C0035ED3}" srcOrd="1" destOrd="0" presId="urn:microsoft.com/office/officeart/2005/8/layout/process3"/>
    <dgm:cxn modelId="{4756ACF0-D0FF-4606-8AB4-06A61AB96F94}" srcId="{02978659-8AC6-4056-B904-FB471462A466}" destId="{F9B2B814-0D06-4FA2-87F9-65E704D0AE3E}" srcOrd="0" destOrd="0" parTransId="{4F0A6B44-D327-4FF9-BF03-A501A678DADB}" sibTransId="{3E499C34-8E4B-4470-A825-CB0BB21C0C1C}"/>
    <dgm:cxn modelId="{926F252A-4576-4BB2-9500-516CC09D1A52}" type="presOf" srcId="{1C6D15DE-7F63-45C2-BE8A-7D46F8ECDBED}" destId="{B7CCD5D9-6104-4D8B-B8F1-656B5EF19D18}" srcOrd="1" destOrd="0" presId="urn:microsoft.com/office/officeart/2005/8/layout/process3"/>
    <dgm:cxn modelId="{CB86223B-DA53-4A9E-9F2D-4CF7670260C5}" type="presOf" srcId="{FA28EFDB-86FD-4340-867B-7D01BC928C1E}" destId="{FBE28529-2E44-405F-A533-2D2CDFDDC070}" srcOrd="0" destOrd="0" presId="urn:microsoft.com/office/officeart/2005/8/layout/process3"/>
    <dgm:cxn modelId="{B44C2F60-697F-4D6B-9371-2ED5BA6A660B}" srcId="{FA28EFDB-86FD-4340-867B-7D01BC928C1E}" destId="{B33BF546-2D64-43E3-BD6B-BB62FD4060DD}" srcOrd="1" destOrd="0" parTransId="{62BE9A6D-0BA3-4956-98B5-07F243C0A6FD}" sibTransId="{1C6D15DE-7F63-45C2-BE8A-7D46F8ECDBED}"/>
    <dgm:cxn modelId="{124E0BB8-5408-45F8-885F-734038D98CC7}" type="presOf" srcId="{9EB05519-B174-42FC-9A2E-D0BF3AF796BA}" destId="{E8E6102A-34ED-42AB-B4A7-C02CC11AB357}" srcOrd="1" destOrd="0" presId="urn:microsoft.com/office/officeart/2005/8/layout/process3"/>
    <dgm:cxn modelId="{6D5B528F-B917-4C80-B13D-BC79D0497858}" type="presOf" srcId="{B33BF546-2D64-43E3-BD6B-BB62FD4060DD}" destId="{AAF0408A-66C3-49A0-AA44-049001F4078C}" srcOrd="0" destOrd="0" presId="urn:microsoft.com/office/officeart/2005/8/layout/process3"/>
    <dgm:cxn modelId="{6CCE17CD-A055-45A0-96AF-06403ABED3B3}" type="presOf" srcId="{92095016-9D7A-4ECC-9F95-389F0CC77B72}" destId="{9443E44A-FD00-43F0-B859-ECE41D3E6CD2}" srcOrd="0" destOrd="0" presId="urn:microsoft.com/office/officeart/2005/8/layout/process3"/>
    <dgm:cxn modelId="{B9D0531E-8ADB-4EDE-8B0B-0208F49C09FA}" type="presOf" srcId="{3FA390BC-8C24-46D1-9D94-19EDCF83206B}" destId="{8BE7B764-BD70-4743-8A2A-5D5D02F24884}" srcOrd="0" destOrd="0" presId="urn:microsoft.com/office/officeart/2005/8/layout/process3"/>
    <dgm:cxn modelId="{20B1D22E-1EF6-4FB8-9B8E-03DE6D7D6D6E}" type="presOf" srcId="{02978659-8AC6-4056-B904-FB471462A466}" destId="{11C38271-524D-419E-A629-4ACE30AF95DB}" srcOrd="0" destOrd="0" presId="urn:microsoft.com/office/officeart/2005/8/layout/process3"/>
    <dgm:cxn modelId="{356954D0-5EEB-4E2D-AAA4-183FE170F827}" srcId="{B33BF546-2D64-43E3-BD6B-BB62FD4060DD}" destId="{3FA390BC-8C24-46D1-9D94-19EDCF83206B}" srcOrd="0" destOrd="0" parTransId="{5DCECA9F-B19B-462A-8BBF-FC3F34FD7984}" sibTransId="{767892C4-4701-406E-A666-E8EC82C48D78}"/>
    <dgm:cxn modelId="{9B8BC1F7-DB35-4006-91AA-00A559E25A6C}" type="presOf" srcId="{1C6D15DE-7F63-45C2-BE8A-7D46F8ECDBED}" destId="{8E41385E-2FA3-4110-BF9B-AEE735A7949C}" srcOrd="0" destOrd="0" presId="urn:microsoft.com/office/officeart/2005/8/layout/process3"/>
    <dgm:cxn modelId="{1C583A45-6065-4734-B89E-4EDD8A8F3580}" type="presOf" srcId="{02978659-8AC6-4056-B904-FB471462A466}" destId="{1809CD0E-B5BC-4ECA-A861-76C53D6D22A6}" srcOrd="1" destOrd="0" presId="urn:microsoft.com/office/officeart/2005/8/layout/process3"/>
    <dgm:cxn modelId="{A9E33E07-34BF-431C-8BED-B73BAAF872BC}" type="presOf" srcId="{F9B2B814-0D06-4FA2-87F9-65E704D0AE3E}" destId="{01CF0C67-B4EB-4C57-AA62-6B228230893D}" srcOrd="0" destOrd="0" presId="urn:microsoft.com/office/officeart/2005/8/layout/process3"/>
    <dgm:cxn modelId="{B93F8C65-AAC9-44B1-8FF8-EA5B135D3F30}" type="presParOf" srcId="{FBE28529-2E44-405F-A533-2D2CDFDDC070}" destId="{68181B39-7D2F-4525-94AE-C03A9F4D0F06}" srcOrd="0" destOrd="0" presId="urn:microsoft.com/office/officeart/2005/8/layout/process3"/>
    <dgm:cxn modelId="{51E0A6A8-3B06-41BC-91C4-2D63FE45F6E2}" type="presParOf" srcId="{68181B39-7D2F-4525-94AE-C03A9F4D0F06}" destId="{11C38271-524D-419E-A629-4ACE30AF95DB}" srcOrd="0" destOrd="0" presId="urn:microsoft.com/office/officeart/2005/8/layout/process3"/>
    <dgm:cxn modelId="{42B83F94-D322-45C3-82D7-D5C82509A175}" type="presParOf" srcId="{68181B39-7D2F-4525-94AE-C03A9F4D0F06}" destId="{1809CD0E-B5BC-4ECA-A861-76C53D6D22A6}" srcOrd="1" destOrd="0" presId="urn:microsoft.com/office/officeart/2005/8/layout/process3"/>
    <dgm:cxn modelId="{05AEABFA-3F9A-4413-A617-0BB5E8832E34}" type="presParOf" srcId="{68181B39-7D2F-4525-94AE-C03A9F4D0F06}" destId="{01CF0C67-B4EB-4C57-AA62-6B228230893D}" srcOrd="2" destOrd="0" presId="urn:microsoft.com/office/officeart/2005/8/layout/process3"/>
    <dgm:cxn modelId="{F1D3AB25-96EA-4DEA-B3B9-731DA9306B86}" type="presParOf" srcId="{FBE28529-2E44-405F-A533-2D2CDFDDC070}" destId="{30BB1D4B-2C69-49B9-9530-B2B776691E74}" srcOrd="1" destOrd="0" presId="urn:microsoft.com/office/officeart/2005/8/layout/process3"/>
    <dgm:cxn modelId="{3ACE9C64-CDA9-4DA3-ABC2-06DACBB7FF12}" type="presParOf" srcId="{30BB1D4B-2C69-49B9-9530-B2B776691E74}" destId="{E8E6102A-34ED-42AB-B4A7-C02CC11AB357}" srcOrd="0" destOrd="0" presId="urn:microsoft.com/office/officeart/2005/8/layout/process3"/>
    <dgm:cxn modelId="{67824A5A-3D0D-43C0-96B5-76BDA3EBBE8B}" type="presParOf" srcId="{FBE28529-2E44-405F-A533-2D2CDFDDC070}" destId="{F460BB5B-5A1D-45CD-935C-D718C6E8437C}" srcOrd="2" destOrd="0" presId="urn:microsoft.com/office/officeart/2005/8/layout/process3"/>
    <dgm:cxn modelId="{E43BC392-8AC4-4DBC-BB06-A01917DCCC86}" type="presParOf" srcId="{F460BB5B-5A1D-45CD-935C-D718C6E8437C}" destId="{AAF0408A-66C3-49A0-AA44-049001F4078C}" srcOrd="0" destOrd="0" presId="urn:microsoft.com/office/officeart/2005/8/layout/process3"/>
    <dgm:cxn modelId="{DB1B4C09-FDBB-4F72-939C-4429263A36B8}" type="presParOf" srcId="{F460BB5B-5A1D-45CD-935C-D718C6E8437C}" destId="{A54BE403-F14C-4EB1-B405-774BF9E3E28B}" srcOrd="1" destOrd="0" presId="urn:microsoft.com/office/officeart/2005/8/layout/process3"/>
    <dgm:cxn modelId="{6D1588BD-70FE-474B-ACB9-30A7A294CF71}" type="presParOf" srcId="{F460BB5B-5A1D-45CD-935C-D718C6E8437C}" destId="{8BE7B764-BD70-4743-8A2A-5D5D02F24884}" srcOrd="2" destOrd="0" presId="urn:microsoft.com/office/officeart/2005/8/layout/process3"/>
    <dgm:cxn modelId="{DE28DE1F-CA8B-49FB-8D62-267A469FB1F4}" type="presParOf" srcId="{FBE28529-2E44-405F-A533-2D2CDFDDC070}" destId="{8E41385E-2FA3-4110-BF9B-AEE735A7949C}" srcOrd="3" destOrd="0" presId="urn:microsoft.com/office/officeart/2005/8/layout/process3"/>
    <dgm:cxn modelId="{0CBC059F-A21D-4C18-9218-172587DE9066}" type="presParOf" srcId="{8E41385E-2FA3-4110-BF9B-AEE735A7949C}" destId="{B7CCD5D9-6104-4D8B-B8F1-656B5EF19D18}" srcOrd="0" destOrd="0" presId="urn:microsoft.com/office/officeart/2005/8/layout/process3"/>
    <dgm:cxn modelId="{0EC7E1A0-456B-424D-B34F-DCE72647CFF4}" type="presParOf" srcId="{FBE28529-2E44-405F-A533-2D2CDFDDC070}" destId="{C4D95E22-5EE0-40AF-AE45-1872CD649733}" srcOrd="4" destOrd="0" presId="urn:microsoft.com/office/officeart/2005/8/layout/process3"/>
    <dgm:cxn modelId="{026F7303-E067-4EAD-A638-C71ABF048916}" type="presParOf" srcId="{C4D95E22-5EE0-40AF-AE45-1872CD649733}" destId="{9443E44A-FD00-43F0-B859-ECE41D3E6CD2}" srcOrd="0" destOrd="0" presId="urn:microsoft.com/office/officeart/2005/8/layout/process3"/>
    <dgm:cxn modelId="{53E9BB6B-4B44-43AF-9586-6493E4356AF7}" type="presParOf" srcId="{C4D95E22-5EE0-40AF-AE45-1872CD649733}" destId="{2CAD76E3-9760-494E-AD83-2ED6C0035ED3}" srcOrd="1" destOrd="0" presId="urn:microsoft.com/office/officeart/2005/8/layout/process3"/>
    <dgm:cxn modelId="{51059E4A-482A-4007-9ADF-6D362CF76052}" type="presParOf" srcId="{C4D95E22-5EE0-40AF-AE45-1872CD649733}" destId="{F1B68364-CDF9-4907-B32F-06CF8A4F891D}"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42D1E18-F3E7-4D25-9D70-CA6857B24A5B}" type="doc">
      <dgm:prSet loTypeId="urn:microsoft.com/office/officeart/2005/8/layout/hProcess11" loCatId="process" qsTypeId="urn:microsoft.com/office/officeart/2005/8/quickstyle/simple1" qsCatId="simple" csTypeId="urn:microsoft.com/office/officeart/2005/8/colors/accent1_2" csCatId="accent1" phldr="1"/>
      <dgm:spPr/>
    </dgm:pt>
    <dgm:pt modelId="{3A56F0E5-ACA0-40C3-9370-2B4D19C181CC}">
      <dgm:prSet phldrT="[Texte]"/>
      <dgm:spPr/>
      <dgm:t>
        <a:bodyPr/>
        <a:lstStyle/>
        <a:p>
          <a:r>
            <a:rPr lang="fr-FR" dirty="0" smtClean="0"/>
            <a:t>Constitution of the arbitral tribunal</a:t>
          </a:r>
          <a:endParaRPr lang="fr-FR" dirty="0"/>
        </a:p>
      </dgm:t>
    </dgm:pt>
    <dgm:pt modelId="{DAE0CC29-9E6D-4CE5-9E10-2DD6F8ECCBF2}" type="parTrans" cxnId="{FE00D267-F19A-4FCE-8DC6-460127522AB5}">
      <dgm:prSet/>
      <dgm:spPr/>
      <dgm:t>
        <a:bodyPr/>
        <a:lstStyle/>
        <a:p>
          <a:endParaRPr lang="fr-FR"/>
        </a:p>
      </dgm:t>
    </dgm:pt>
    <dgm:pt modelId="{279EC54B-B9E6-475A-B8F5-B9C8B1E9D48C}" type="sibTrans" cxnId="{FE00D267-F19A-4FCE-8DC6-460127522AB5}">
      <dgm:prSet/>
      <dgm:spPr/>
      <dgm:t>
        <a:bodyPr/>
        <a:lstStyle/>
        <a:p>
          <a:endParaRPr lang="fr-FR"/>
        </a:p>
      </dgm:t>
    </dgm:pt>
    <dgm:pt modelId="{C1EC920C-3AF5-49CE-A3AA-CE29D31E9A51}">
      <dgm:prSet phldrT="[Texte]"/>
      <dgm:spPr/>
      <dgm:t>
        <a:bodyPr/>
        <a:lstStyle/>
        <a:p>
          <a:r>
            <a:rPr lang="en-US" noProof="0" dirty="0" smtClean="0"/>
            <a:t>Partial Award on jurisdiction</a:t>
          </a:r>
          <a:endParaRPr lang="en-US" noProof="0" dirty="0"/>
        </a:p>
      </dgm:t>
    </dgm:pt>
    <dgm:pt modelId="{707C2D17-5D2E-442B-813B-585F30747F3C}" type="parTrans" cxnId="{BEF48711-1C18-4FA7-98BB-62767AE4DD7A}">
      <dgm:prSet/>
      <dgm:spPr/>
      <dgm:t>
        <a:bodyPr/>
        <a:lstStyle/>
        <a:p>
          <a:endParaRPr lang="fr-FR"/>
        </a:p>
      </dgm:t>
    </dgm:pt>
    <dgm:pt modelId="{97703E40-5DD6-4265-A2F7-B83E895348F2}" type="sibTrans" cxnId="{BEF48711-1C18-4FA7-98BB-62767AE4DD7A}">
      <dgm:prSet/>
      <dgm:spPr/>
      <dgm:t>
        <a:bodyPr/>
        <a:lstStyle/>
        <a:p>
          <a:endParaRPr lang="fr-FR"/>
        </a:p>
      </dgm:t>
    </dgm:pt>
    <dgm:pt modelId="{DAC71610-BD6B-4980-A499-4F6CA10AA1BC}" type="pres">
      <dgm:prSet presAssocID="{842D1E18-F3E7-4D25-9D70-CA6857B24A5B}" presName="Name0" presStyleCnt="0">
        <dgm:presLayoutVars>
          <dgm:dir/>
          <dgm:resizeHandles val="exact"/>
        </dgm:presLayoutVars>
      </dgm:prSet>
      <dgm:spPr/>
    </dgm:pt>
    <dgm:pt modelId="{088833F0-848E-4AEF-900C-AFDEFC975D26}" type="pres">
      <dgm:prSet presAssocID="{842D1E18-F3E7-4D25-9D70-CA6857B24A5B}" presName="arrow" presStyleLbl="bgShp" presStyleIdx="0" presStyleCnt="1" custScaleY="32711" custLinFactNeighborX="15909" custLinFactNeighborY="-61333"/>
      <dgm:spPr/>
    </dgm:pt>
    <dgm:pt modelId="{ED7A8C2F-04BD-43E2-BB6D-4E79F9761511}" type="pres">
      <dgm:prSet presAssocID="{842D1E18-F3E7-4D25-9D70-CA6857B24A5B}" presName="points" presStyleCnt="0"/>
      <dgm:spPr/>
    </dgm:pt>
    <dgm:pt modelId="{9E342859-BD57-4E2D-868D-FCBD65233BBB}" type="pres">
      <dgm:prSet presAssocID="{3A56F0E5-ACA0-40C3-9370-2B4D19C181CC}" presName="compositeA" presStyleCnt="0"/>
      <dgm:spPr/>
    </dgm:pt>
    <dgm:pt modelId="{475BA771-6619-4CC5-8C9A-926DCC6724AB}" type="pres">
      <dgm:prSet presAssocID="{3A56F0E5-ACA0-40C3-9370-2B4D19C181CC}" presName="textA" presStyleLbl="revTx" presStyleIdx="0" presStyleCnt="2" custScaleX="70530" custScaleY="51867" custLinFactNeighborX="25765" custLinFactNeighborY="-9700">
        <dgm:presLayoutVars>
          <dgm:bulletEnabled val="1"/>
        </dgm:presLayoutVars>
      </dgm:prSet>
      <dgm:spPr/>
      <dgm:t>
        <a:bodyPr/>
        <a:lstStyle/>
        <a:p>
          <a:endParaRPr lang="de-DE"/>
        </a:p>
      </dgm:t>
    </dgm:pt>
    <dgm:pt modelId="{C27F97F0-04B1-4292-840E-C12DBC8F5487}" type="pres">
      <dgm:prSet presAssocID="{3A56F0E5-ACA0-40C3-9370-2B4D19C181CC}" presName="circleA" presStyleLbl="node1" presStyleIdx="0" presStyleCnt="2" custLinFactX="89729" custLinFactY="-96266" custLinFactNeighborX="100000" custLinFactNeighborY="-100000"/>
      <dgm:spPr/>
    </dgm:pt>
    <dgm:pt modelId="{2F7F0577-83EA-400F-8827-6480863700CD}" type="pres">
      <dgm:prSet presAssocID="{3A56F0E5-ACA0-40C3-9370-2B4D19C181CC}" presName="spaceA" presStyleCnt="0"/>
      <dgm:spPr/>
    </dgm:pt>
    <dgm:pt modelId="{71A56FD5-66FE-4E7D-B3F8-A2BE29D5412D}" type="pres">
      <dgm:prSet presAssocID="{279EC54B-B9E6-475A-B8F5-B9C8B1E9D48C}" presName="space" presStyleCnt="0"/>
      <dgm:spPr/>
    </dgm:pt>
    <dgm:pt modelId="{AAE3F73B-03D4-4252-8B45-AF05D964410A}" type="pres">
      <dgm:prSet presAssocID="{C1EC920C-3AF5-49CE-A3AA-CE29D31E9A51}" presName="compositeB" presStyleCnt="0"/>
      <dgm:spPr/>
    </dgm:pt>
    <dgm:pt modelId="{E03B8833-973C-46EF-9C0F-4AF0CBD1202A}" type="pres">
      <dgm:prSet presAssocID="{C1EC920C-3AF5-49CE-A3AA-CE29D31E9A51}" presName="textB" presStyleLbl="revTx" presStyleIdx="1" presStyleCnt="2" custScaleX="69435" custScaleY="46267" custLinFactY="-81528" custLinFactNeighborX="-8391" custLinFactNeighborY="-100000">
        <dgm:presLayoutVars>
          <dgm:bulletEnabled val="1"/>
        </dgm:presLayoutVars>
      </dgm:prSet>
      <dgm:spPr/>
      <dgm:t>
        <a:bodyPr/>
        <a:lstStyle/>
        <a:p>
          <a:endParaRPr lang="de-DE"/>
        </a:p>
      </dgm:t>
    </dgm:pt>
    <dgm:pt modelId="{6011DA7A-35DD-45A2-8CC4-55B2C30B2801}" type="pres">
      <dgm:prSet presAssocID="{C1EC920C-3AF5-49CE-A3AA-CE29D31E9A51}" presName="circleB" presStyleLbl="node1" presStyleIdx="1" presStyleCnt="2" custLinFactY="-100000" custLinFactNeighborX="-65350" custLinFactNeighborY="-193207"/>
      <dgm:spPr/>
    </dgm:pt>
    <dgm:pt modelId="{9BC4F1E4-CE4A-4F83-B0E4-3F0D22DD96B4}" type="pres">
      <dgm:prSet presAssocID="{C1EC920C-3AF5-49CE-A3AA-CE29D31E9A51}" presName="spaceB" presStyleCnt="0"/>
      <dgm:spPr/>
    </dgm:pt>
  </dgm:ptLst>
  <dgm:cxnLst>
    <dgm:cxn modelId="{FE00D267-F19A-4FCE-8DC6-460127522AB5}" srcId="{842D1E18-F3E7-4D25-9D70-CA6857B24A5B}" destId="{3A56F0E5-ACA0-40C3-9370-2B4D19C181CC}" srcOrd="0" destOrd="0" parTransId="{DAE0CC29-9E6D-4CE5-9E10-2DD6F8ECCBF2}" sibTransId="{279EC54B-B9E6-475A-B8F5-B9C8B1E9D48C}"/>
    <dgm:cxn modelId="{BEF48711-1C18-4FA7-98BB-62767AE4DD7A}" srcId="{842D1E18-F3E7-4D25-9D70-CA6857B24A5B}" destId="{C1EC920C-3AF5-49CE-A3AA-CE29D31E9A51}" srcOrd="1" destOrd="0" parTransId="{707C2D17-5D2E-442B-813B-585F30747F3C}" sibTransId="{97703E40-5DD6-4265-A2F7-B83E895348F2}"/>
    <dgm:cxn modelId="{33FBD9D7-6812-45AB-A1DF-C334C07880A0}" type="presOf" srcId="{C1EC920C-3AF5-49CE-A3AA-CE29D31E9A51}" destId="{E03B8833-973C-46EF-9C0F-4AF0CBD1202A}" srcOrd="0" destOrd="0" presId="urn:microsoft.com/office/officeart/2005/8/layout/hProcess11"/>
    <dgm:cxn modelId="{6A65F9A0-C2B9-4681-8A9F-6C3027809221}" type="presOf" srcId="{842D1E18-F3E7-4D25-9D70-CA6857B24A5B}" destId="{DAC71610-BD6B-4980-A499-4F6CA10AA1BC}" srcOrd="0" destOrd="0" presId="urn:microsoft.com/office/officeart/2005/8/layout/hProcess11"/>
    <dgm:cxn modelId="{D9AAED40-1DD3-47C3-B571-1A9482B92126}" type="presOf" srcId="{3A56F0E5-ACA0-40C3-9370-2B4D19C181CC}" destId="{475BA771-6619-4CC5-8C9A-926DCC6724AB}" srcOrd="0" destOrd="0" presId="urn:microsoft.com/office/officeart/2005/8/layout/hProcess11"/>
    <dgm:cxn modelId="{89366F2E-FD9F-4C4C-98B9-1C16E7E8600C}" type="presParOf" srcId="{DAC71610-BD6B-4980-A499-4F6CA10AA1BC}" destId="{088833F0-848E-4AEF-900C-AFDEFC975D26}" srcOrd="0" destOrd="0" presId="urn:microsoft.com/office/officeart/2005/8/layout/hProcess11"/>
    <dgm:cxn modelId="{1EAC13D0-C688-4DC1-8871-ABE63B31CF9D}" type="presParOf" srcId="{DAC71610-BD6B-4980-A499-4F6CA10AA1BC}" destId="{ED7A8C2F-04BD-43E2-BB6D-4E79F9761511}" srcOrd="1" destOrd="0" presId="urn:microsoft.com/office/officeart/2005/8/layout/hProcess11"/>
    <dgm:cxn modelId="{3C315338-5064-470A-88FE-695D3F5BF537}" type="presParOf" srcId="{ED7A8C2F-04BD-43E2-BB6D-4E79F9761511}" destId="{9E342859-BD57-4E2D-868D-FCBD65233BBB}" srcOrd="0" destOrd="0" presId="urn:microsoft.com/office/officeart/2005/8/layout/hProcess11"/>
    <dgm:cxn modelId="{454B2693-0D3A-449F-8536-8DBEB898B5C0}" type="presParOf" srcId="{9E342859-BD57-4E2D-868D-FCBD65233BBB}" destId="{475BA771-6619-4CC5-8C9A-926DCC6724AB}" srcOrd="0" destOrd="0" presId="urn:microsoft.com/office/officeart/2005/8/layout/hProcess11"/>
    <dgm:cxn modelId="{9380D9AE-C52E-4141-9739-CA88690BC8A2}" type="presParOf" srcId="{9E342859-BD57-4E2D-868D-FCBD65233BBB}" destId="{C27F97F0-04B1-4292-840E-C12DBC8F5487}" srcOrd="1" destOrd="0" presId="urn:microsoft.com/office/officeart/2005/8/layout/hProcess11"/>
    <dgm:cxn modelId="{8F01EF4D-FBFB-4D89-9A48-2D110829FD58}" type="presParOf" srcId="{9E342859-BD57-4E2D-868D-FCBD65233BBB}" destId="{2F7F0577-83EA-400F-8827-6480863700CD}" srcOrd="2" destOrd="0" presId="urn:microsoft.com/office/officeart/2005/8/layout/hProcess11"/>
    <dgm:cxn modelId="{4A72DCC6-08BF-435E-BFBE-C4CFC9DE547E}" type="presParOf" srcId="{ED7A8C2F-04BD-43E2-BB6D-4E79F9761511}" destId="{71A56FD5-66FE-4E7D-B3F8-A2BE29D5412D}" srcOrd="1" destOrd="0" presId="urn:microsoft.com/office/officeart/2005/8/layout/hProcess11"/>
    <dgm:cxn modelId="{BC9CAFCF-4B4A-4EF3-A214-F4D1219CE341}" type="presParOf" srcId="{ED7A8C2F-04BD-43E2-BB6D-4E79F9761511}" destId="{AAE3F73B-03D4-4252-8B45-AF05D964410A}" srcOrd="2" destOrd="0" presId="urn:microsoft.com/office/officeart/2005/8/layout/hProcess11"/>
    <dgm:cxn modelId="{C3C7D60A-F18C-48C4-BA8D-F5D7E0002332}" type="presParOf" srcId="{AAE3F73B-03D4-4252-8B45-AF05D964410A}" destId="{E03B8833-973C-46EF-9C0F-4AF0CBD1202A}" srcOrd="0" destOrd="0" presId="urn:microsoft.com/office/officeart/2005/8/layout/hProcess11"/>
    <dgm:cxn modelId="{805067EB-F245-414E-8576-C06569BE77CF}" type="presParOf" srcId="{AAE3F73B-03D4-4252-8B45-AF05D964410A}" destId="{6011DA7A-35DD-45A2-8CC4-55B2C30B2801}" srcOrd="1" destOrd="0" presId="urn:microsoft.com/office/officeart/2005/8/layout/hProcess11"/>
    <dgm:cxn modelId="{FB931C68-26A2-4B34-B82A-B1F0332A3D57}" type="presParOf" srcId="{AAE3F73B-03D4-4252-8B45-AF05D964410A}" destId="{9BC4F1E4-CE4A-4F83-B0E4-3F0D22DD96B4}" srcOrd="2" destOrd="0" presId="urn:microsoft.com/office/officeart/2005/8/layout/hProcess1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AD31F2-FEE1-4B65-9E5A-071DF1DF225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D445640C-8972-438D-902A-D3D3E4E00BAA}">
      <dgm:prSet phldrT="[Texte]"/>
      <dgm:spPr/>
      <dgm:t>
        <a:bodyPr/>
        <a:lstStyle/>
        <a:p>
          <a:r>
            <a:rPr lang="fr-FR" dirty="0" smtClean="0"/>
            <a:t>Abs. 1, 3</a:t>
          </a:r>
          <a:endParaRPr lang="fr-FR" dirty="0"/>
        </a:p>
      </dgm:t>
    </dgm:pt>
    <dgm:pt modelId="{B377D3E7-E9D3-4FE6-BE0A-94A21DB4A283}" type="parTrans" cxnId="{A8E5F1C2-8935-41A6-BB10-590160CA9CB1}">
      <dgm:prSet/>
      <dgm:spPr/>
      <dgm:t>
        <a:bodyPr/>
        <a:lstStyle/>
        <a:p>
          <a:endParaRPr lang="fr-FR"/>
        </a:p>
      </dgm:t>
    </dgm:pt>
    <dgm:pt modelId="{31247A52-3890-4B05-92CA-2E0BBDC491A4}" type="sibTrans" cxnId="{A8E5F1C2-8935-41A6-BB10-590160CA9CB1}">
      <dgm:prSet/>
      <dgm:spPr/>
      <dgm:t>
        <a:bodyPr/>
        <a:lstStyle/>
        <a:p>
          <a:endParaRPr lang="fr-FR"/>
        </a:p>
      </dgm:t>
    </dgm:pt>
    <dgm:pt modelId="{55C81EBE-6DAA-4E6D-8F0E-66F7F99A53D8}">
      <dgm:prSet phldrT="[Texte]"/>
      <dgm:spPr/>
      <dgm:t>
        <a:bodyPr/>
        <a:lstStyle/>
        <a:p>
          <a:r>
            <a:rPr lang="fr-FR" dirty="0" err="1" smtClean="0"/>
            <a:t>Lex</a:t>
          </a:r>
          <a:r>
            <a:rPr lang="fr-FR" dirty="0" smtClean="0"/>
            <a:t> </a:t>
          </a:r>
          <a:r>
            <a:rPr lang="fr-FR" dirty="0" err="1" smtClean="0"/>
            <a:t>arbitri</a:t>
          </a:r>
          <a:endParaRPr lang="fr-FR" dirty="0"/>
        </a:p>
      </dgm:t>
    </dgm:pt>
    <dgm:pt modelId="{47F5966A-D7AD-4DDD-98E7-6CAE9B4EF0BA}" type="parTrans" cxnId="{15A8FC80-E355-48E4-8820-B8A0F6A146EA}">
      <dgm:prSet/>
      <dgm:spPr/>
      <dgm:t>
        <a:bodyPr/>
        <a:lstStyle/>
        <a:p>
          <a:endParaRPr lang="fr-FR"/>
        </a:p>
      </dgm:t>
    </dgm:pt>
    <dgm:pt modelId="{F779A979-F65E-42D3-A75A-0F30173BE516}" type="sibTrans" cxnId="{15A8FC80-E355-48E4-8820-B8A0F6A146EA}">
      <dgm:prSet/>
      <dgm:spPr/>
      <dgm:t>
        <a:bodyPr/>
        <a:lstStyle/>
        <a:p>
          <a:endParaRPr lang="fr-FR"/>
        </a:p>
      </dgm:t>
    </dgm:pt>
    <dgm:pt modelId="{1361D766-8C28-4DE6-817D-2ADF85E9E08C}">
      <dgm:prSet phldrT="[Texte]"/>
      <dgm:spPr/>
      <dgm:t>
        <a:bodyPr/>
        <a:lstStyle/>
        <a:p>
          <a:r>
            <a:rPr lang="fr-FR" dirty="0" smtClean="0"/>
            <a:t>Abs. 3 Alt. 1</a:t>
          </a:r>
          <a:endParaRPr lang="fr-FR" dirty="0"/>
        </a:p>
      </dgm:t>
    </dgm:pt>
    <dgm:pt modelId="{D346B5BB-37C3-4063-8B71-6324ECEF0A24}" type="parTrans" cxnId="{287F0CDA-0317-4793-A69E-186142FB3B7D}">
      <dgm:prSet/>
      <dgm:spPr/>
      <dgm:t>
        <a:bodyPr/>
        <a:lstStyle/>
        <a:p>
          <a:endParaRPr lang="fr-FR"/>
        </a:p>
      </dgm:t>
    </dgm:pt>
    <dgm:pt modelId="{7748AB2C-4B8A-433B-BE2F-B8291FDE5C1C}" type="sibTrans" cxnId="{287F0CDA-0317-4793-A69E-186142FB3B7D}">
      <dgm:prSet/>
      <dgm:spPr/>
      <dgm:t>
        <a:bodyPr/>
        <a:lstStyle/>
        <a:p>
          <a:endParaRPr lang="fr-FR"/>
        </a:p>
      </dgm:t>
    </dgm:pt>
    <dgm:pt modelId="{7BB8B727-D81E-4456-A6E0-EE4516AAB02B}">
      <dgm:prSet phldrT="[Texte]"/>
      <dgm:spPr/>
      <dgm:t>
        <a:bodyPr/>
        <a:lstStyle/>
        <a:p>
          <a:r>
            <a:rPr lang="fr-FR" dirty="0" smtClean="0"/>
            <a:t>Parties’ agreement</a:t>
          </a:r>
          <a:endParaRPr lang="fr-FR" dirty="0"/>
        </a:p>
      </dgm:t>
    </dgm:pt>
    <dgm:pt modelId="{62AA6BFA-8EF8-4D81-A2DD-EC31CBB2A7DF}" type="parTrans" cxnId="{87E14ACE-4A1F-4B36-A5E6-6D3A3722822E}">
      <dgm:prSet/>
      <dgm:spPr/>
      <dgm:t>
        <a:bodyPr/>
        <a:lstStyle/>
        <a:p>
          <a:endParaRPr lang="fr-FR"/>
        </a:p>
      </dgm:t>
    </dgm:pt>
    <dgm:pt modelId="{9EA41CB1-B159-46CA-BD23-E02D22F93421}" type="sibTrans" cxnId="{87E14ACE-4A1F-4B36-A5E6-6D3A3722822E}">
      <dgm:prSet/>
      <dgm:spPr/>
      <dgm:t>
        <a:bodyPr/>
        <a:lstStyle/>
        <a:p>
          <a:endParaRPr lang="fr-FR"/>
        </a:p>
      </dgm:t>
    </dgm:pt>
    <dgm:pt modelId="{CC6B5963-F93A-4DFA-B9C9-567283C19846}">
      <dgm:prSet phldrT="[Texte]"/>
      <dgm:spPr/>
      <dgm:t>
        <a:bodyPr/>
        <a:lstStyle/>
        <a:p>
          <a:r>
            <a:rPr lang="fr-FR" dirty="0" smtClean="0"/>
            <a:t>Abs. 4</a:t>
          </a:r>
          <a:endParaRPr lang="fr-FR" dirty="0"/>
        </a:p>
      </dgm:t>
    </dgm:pt>
    <dgm:pt modelId="{0F68544D-350E-45B7-9DAA-D8CDFEE2DB3B}" type="parTrans" cxnId="{8DBEEAC8-6658-4F86-9FB3-772DA944CEFC}">
      <dgm:prSet/>
      <dgm:spPr/>
      <dgm:t>
        <a:bodyPr/>
        <a:lstStyle/>
        <a:p>
          <a:endParaRPr lang="fr-FR"/>
        </a:p>
      </dgm:t>
    </dgm:pt>
    <dgm:pt modelId="{657B5ACB-9BA9-47B7-8B5C-A512B223186E}" type="sibTrans" cxnId="{8DBEEAC8-6658-4F86-9FB3-772DA944CEFC}">
      <dgm:prSet/>
      <dgm:spPr/>
      <dgm:t>
        <a:bodyPr/>
        <a:lstStyle/>
        <a:p>
          <a:endParaRPr lang="fr-FR"/>
        </a:p>
      </dgm:t>
    </dgm:pt>
    <dgm:pt modelId="{6507FBD0-61B9-4A76-AC40-042719BB05A8}">
      <dgm:prSet phldrT="[Texte]"/>
      <dgm:spPr/>
      <dgm:t>
        <a:bodyPr/>
        <a:lstStyle/>
        <a:p>
          <a:r>
            <a:rPr lang="fr-FR" dirty="0" smtClean="0"/>
            <a:t>Non-</a:t>
          </a:r>
          <a:r>
            <a:rPr lang="fr-FR" dirty="0" err="1" smtClean="0"/>
            <a:t>mandatory</a:t>
          </a:r>
          <a:r>
            <a:rPr lang="fr-FR" dirty="0" smtClean="0"/>
            <a:t> </a:t>
          </a:r>
          <a:r>
            <a:rPr lang="fr-FR" dirty="0" err="1" smtClean="0"/>
            <a:t>rules</a:t>
          </a:r>
          <a:r>
            <a:rPr lang="fr-FR" dirty="0" smtClean="0"/>
            <a:t> of </a:t>
          </a:r>
          <a:r>
            <a:rPr lang="fr-FR" dirty="0" err="1" smtClean="0"/>
            <a:t>lex</a:t>
          </a:r>
          <a:r>
            <a:rPr lang="fr-FR" dirty="0" smtClean="0"/>
            <a:t> </a:t>
          </a:r>
          <a:r>
            <a:rPr lang="fr-FR" dirty="0" err="1" smtClean="0"/>
            <a:t>arbitri</a:t>
          </a:r>
          <a:endParaRPr lang="fr-FR" dirty="0"/>
        </a:p>
      </dgm:t>
    </dgm:pt>
    <dgm:pt modelId="{2985ADDD-B1D5-4C1A-B6DB-A109A22CC2D0}" type="parTrans" cxnId="{B9BF5317-2304-40B4-99D9-9113BF74991A}">
      <dgm:prSet/>
      <dgm:spPr/>
      <dgm:t>
        <a:bodyPr/>
        <a:lstStyle/>
        <a:p>
          <a:endParaRPr lang="fr-FR"/>
        </a:p>
      </dgm:t>
    </dgm:pt>
    <dgm:pt modelId="{B697AB33-024E-4B43-B456-EE084AD5C91B}" type="sibTrans" cxnId="{B9BF5317-2304-40B4-99D9-9113BF74991A}">
      <dgm:prSet/>
      <dgm:spPr/>
      <dgm:t>
        <a:bodyPr/>
        <a:lstStyle/>
        <a:p>
          <a:endParaRPr lang="fr-FR"/>
        </a:p>
      </dgm:t>
    </dgm:pt>
    <dgm:pt modelId="{1E946112-DDA2-4366-982A-516FBB8F1A29}">
      <dgm:prSet/>
      <dgm:spPr/>
      <dgm:t>
        <a:bodyPr/>
        <a:lstStyle/>
        <a:p>
          <a:r>
            <a:rPr lang="fr-FR" dirty="0" smtClean="0"/>
            <a:t>Abs. 4</a:t>
          </a:r>
          <a:endParaRPr lang="fr-FR" dirty="0"/>
        </a:p>
      </dgm:t>
    </dgm:pt>
    <dgm:pt modelId="{2686B5AB-71C9-4EC7-90B3-3051F519CA1D}" type="parTrans" cxnId="{AFF45AF0-CA21-42F2-AB10-9824557D89E3}">
      <dgm:prSet/>
      <dgm:spPr/>
      <dgm:t>
        <a:bodyPr/>
        <a:lstStyle/>
        <a:p>
          <a:endParaRPr lang="fr-FR"/>
        </a:p>
      </dgm:t>
    </dgm:pt>
    <dgm:pt modelId="{C5684283-F07C-4D00-A050-7FE36DAA9225}" type="sibTrans" cxnId="{AFF45AF0-CA21-42F2-AB10-9824557D89E3}">
      <dgm:prSet/>
      <dgm:spPr/>
      <dgm:t>
        <a:bodyPr/>
        <a:lstStyle/>
        <a:p>
          <a:endParaRPr lang="fr-FR"/>
        </a:p>
      </dgm:t>
    </dgm:pt>
    <dgm:pt modelId="{1BF3CFA6-ABFC-485B-98B9-21B6EE1FE68D}" type="pres">
      <dgm:prSet presAssocID="{95AD31F2-FEE1-4B65-9E5A-071DF1DF2251}" presName="rootnode" presStyleCnt="0">
        <dgm:presLayoutVars>
          <dgm:chMax/>
          <dgm:chPref/>
          <dgm:dir/>
          <dgm:animLvl val="lvl"/>
        </dgm:presLayoutVars>
      </dgm:prSet>
      <dgm:spPr/>
      <dgm:t>
        <a:bodyPr/>
        <a:lstStyle/>
        <a:p>
          <a:endParaRPr lang="de-DE"/>
        </a:p>
      </dgm:t>
    </dgm:pt>
    <dgm:pt modelId="{3BB21C8E-4420-4B01-890D-4E25CEE8E0F2}" type="pres">
      <dgm:prSet presAssocID="{D445640C-8972-438D-902A-D3D3E4E00BAA}" presName="composite" presStyleCnt="0"/>
      <dgm:spPr/>
    </dgm:pt>
    <dgm:pt modelId="{FEFB1E8D-6CE8-4589-A348-CF9B31F442C2}" type="pres">
      <dgm:prSet presAssocID="{D445640C-8972-438D-902A-D3D3E4E00BAA}" presName="bentUpArrow1" presStyleLbl="alignImgPlace1" presStyleIdx="0" presStyleCnt="3"/>
      <dgm:spPr/>
    </dgm:pt>
    <dgm:pt modelId="{A80FB9CF-AA20-4BDA-B22F-3AA44D7E8FEA}" type="pres">
      <dgm:prSet presAssocID="{D445640C-8972-438D-902A-D3D3E4E00BAA}" presName="ParentText" presStyleLbl="node1" presStyleIdx="0" presStyleCnt="4">
        <dgm:presLayoutVars>
          <dgm:chMax val="1"/>
          <dgm:chPref val="1"/>
          <dgm:bulletEnabled val="1"/>
        </dgm:presLayoutVars>
      </dgm:prSet>
      <dgm:spPr/>
      <dgm:t>
        <a:bodyPr/>
        <a:lstStyle/>
        <a:p>
          <a:endParaRPr lang="fr-FR"/>
        </a:p>
      </dgm:t>
    </dgm:pt>
    <dgm:pt modelId="{529A1649-51C9-4886-93F6-9A2743027E30}" type="pres">
      <dgm:prSet presAssocID="{D445640C-8972-438D-902A-D3D3E4E00BAA}" presName="ChildText" presStyleLbl="revTx" presStyleIdx="0" presStyleCnt="3">
        <dgm:presLayoutVars>
          <dgm:chMax val="0"/>
          <dgm:chPref val="0"/>
          <dgm:bulletEnabled val="1"/>
        </dgm:presLayoutVars>
      </dgm:prSet>
      <dgm:spPr/>
      <dgm:t>
        <a:bodyPr/>
        <a:lstStyle/>
        <a:p>
          <a:endParaRPr lang="de-DE"/>
        </a:p>
      </dgm:t>
    </dgm:pt>
    <dgm:pt modelId="{6BA0C644-959E-4DB5-8E44-CB68ACE3EC02}" type="pres">
      <dgm:prSet presAssocID="{31247A52-3890-4B05-92CA-2E0BBDC491A4}" presName="sibTrans" presStyleCnt="0"/>
      <dgm:spPr/>
    </dgm:pt>
    <dgm:pt modelId="{2B72C0E0-0419-44A3-9278-CD053C64020C}" type="pres">
      <dgm:prSet presAssocID="{1361D766-8C28-4DE6-817D-2ADF85E9E08C}" presName="composite" presStyleCnt="0"/>
      <dgm:spPr/>
    </dgm:pt>
    <dgm:pt modelId="{7C2EE203-4C3A-4DAD-A434-EDA24F7E2687}" type="pres">
      <dgm:prSet presAssocID="{1361D766-8C28-4DE6-817D-2ADF85E9E08C}" presName="bentUpArrow1" presStyleLbl="alignImgPlace1" presStyleIdx="1" presStyleCnt="3"/>
      <dgm:spPr/>
    </dgm:pt>
    <dgm:pt modelId="{A58737EF-398D-4E01-B0E5-A42F9C32B119}" type="pres">
      <dgm:prSet presAssocID="{1361D766-8C28-4DE6-817D-2ADF85E9E08C}" presName="ParentText" presStyleLbl="node1" presStyleIdx="1" presStyleCnt="4">
        <dgm:presLayoutVars>
          <dgm:chMax val="1"/>
          <dgm:chPref val="1"/>
          <dgm:bulletEnabled val="1"/>
        </dgm:presLayoutVars>
      </dgm:prSet>
      <dgm:spPr/>
      <dgm:t>
        <a:bodyPr/>
        <a:lstStyle/>
        <a:p>
          <a:endParaRPr lang="fr-FR"/>
        </a:p>
      </dgm:t>
    </dgm:pt>
    <dgm:pt modelId="{933C60B2-4588-4A2E-AD4B-0D036F241BA0}" type="pres">
      <dgm:prSet presAssocID="{1361D766-8C28-4DE6-817D-2ADF85E9E08C}" presName="ChildText" presStyleLbl="revTx" presStyleIdx="1" presStyleCnt="3">
        <dgm:presLayoutVars>
          <dgm:chMax val="0"/>
          <dgm:chPref val="0"/>
          <dgm:bulletEnabled val="1"/>
        </dgm:presLayoutVars>
      </dgm:prSet>
      <dgm:spPr/>
      <dgm:t>
        <a:bodyPr/>
        <a:lstStyle/>
        <a:p>
          <a:endParaRPr lang="de-DE"/>
        </a:p>
      </dgm:t>
    </dgm:pt>
    <dgm:pt modelId="{6A18E14F-62A5-4FD2-A6EB-B501600DA486}" type="pres">
      <dgm:prSet presAssocID="{7748AB2C-4B8A-433B-BE2F-B8291FDE5C1C}" presName="sibTrans" presStyleCnt="0"/>
      <dgm:spPr/>
    </dgm:pt>
    <dgm:pt modelId="{D90B8FCF-80EE-4AF7-9483-49562B95D0CB}" type="pres">
      <dgm:prSet presAssocID="{CC6B5963-F93A-4DFA-B9C9-567283C19846}" presName="composite" presStyleCnt="0"/>
      <dgm:spPr/>
    </dgm:pt>
    <dgm:pt modelId="{063E9331-C7EE-4D4A-ADDD-25442E6B96F9}" type="pres">
      <dgm:prSet presAssocID="{CC6B5963-F93A-4DFA-B9C9-567283C19846}" presName="bentUpArrow1" presStyleLbl="alignImgPlace1" presStyleIdx="2" presStyleCnt="3"/>
      <dgm:spPr/>
    </dgm:pt>
    <dgm:pt modelId="{1632CED6-62B4-4B4F-A5F4-3847CA0FEFCA}" type="pres">
      <dgm:prSet presAssocID="{CC6B5963-F93A-4DFA-B9C9-567283C19846}" presName="ParentText" presStyleLbl="node1" presStyleIdx="2" presStyleCnt="4">
        <dgm:presLayoutVars>
          <dgm:chMax val="1"/>
          <dgm:chPref val="1"/>
          <dgm:bulletEnabled val="1"/>
        </dgm:presLayoutVars>
      </dgm:prSet>
      <dgm:spPr/>
      <dgm:t>
        <a:bodyPr/>
        <a:lstStyle/>
        <a:p>
          <a:endParaRPr lang="fr-FR"/>
        </a:p>
      </dgm:t>
    </dgm:pt>
    <dgm:pt modelId="{C4FC4579-A44D-4BD0-A247-2347CA19EADF}" type="pres">
      <dgm:prSet presAssocID="{CC6B5963-F93A-4DFA-B9C9-567283C19846}" presName="ChildText" presStyleLbl="revTx" presStyleIdx="2" presStyleCnt="3">
        <dgm:presLayoutVars>
          <dgm:chMax val="0"/>
          <dgm:chPref val="0"/>
          <dgm:bulletEnabled val="1"/>
        </dgm:presLayoutVars>
      </dgm:prSet>
      <dgm:spPr/>
      <dgm:t>
        <a:bodyPr/>
        <a:lstStyle/>
        <a:p>
          <a:endParaRPr lang="fr-FR"/>
        </a:p>
      </dgm:t>
    </dgm:pt>
    <dgm:pt modelId="{99AF9472-FABA-4812-833F-92C2B8C8526F}" type="pres">
      <dgm:prSet presAssocID="{657B5ACB-9BA9-47B7-8B5C-A512B223186E}" presName="sibTrans" presStyleCnt="0"/>
      <dgm:spPr/>
    </dgm:pt>
    <dgm:pt modelId="{B7165062-687A-4142-A279-A72CB0461064}" type="pres">
      <dgm:prSet presAssocID="{1E946112-DDA2-4366-982A-516FBB8F1A29}" presName="composite" presStyleCnt="0"/>
      <dgm:spPr/>
    </dgm:pt>
    <dgm:pt modelId="{09954DF9-1D28-491C-AA08-80657B6DD32D}" type="pres">
      <dgm:prSet presAssocID="{1E946112-DDA2-4366-982A-516FBB8F1A29}" presName="ParentText" presStyleLbl="node1" presStyleIdx="3" presStyleCnt="4">
        <dgm:presLayoutVars>
          <dgm:chMax val="1"/>
          <dgm:chPref val="1"/>
          <dgm:bulletEnabled val="1"/>
        </dgm:presLayoutVars>
      </dgm:prSet>
      <dgm:spPr/>
      <dgm:t>
        <a:bodyPr/>
        <a:lstStyle/>
        <a:p>
          <a:endParaRPr lang="de-DE"/>
        </a:p>
      </dgm:t>
    </dgm:pt>
  </dgm:ptLst>
  <dgm:cxnLst>
    <dgm:cxn modelId="{B9BF5317-2304-40B4-99D9-9113BF74991A}" srcId="{CC6B5963-F93A-4DFA-B9C9-567283C19846}" destId="{6507FBD0-61B9-4A76-AC40-042719BB05A8}" srcOrd="0" destOrd="0" parTransId="{2985ADDD-B1D5-4C1A-B6DB-A109A22CC2D0}" sibTransId="{B697AB33-024E-4B43-B456-EE084AD5C91B}"/>
    <dgm:cxn modelId="{204CEA26-0FFF-4903-B77B-820008BF855B}" type="presOf" srcId="{95AD31F2-FEE1-4B65-9E5A-071DF1DF2251}" destId="{1BF3CFA6-ABFC-485B-98B9-21B6EE1FE68D}" srcOrd="0" destOrd="0" presId="urn:microsoft.com/office/officeart/2005/8/layout/StepDownProcess"/>
    <dgm:cxn modelId="{87E14ACE-4A1F-4B36-A5E6-6D3A3722822E}" srcId="{1361D766-8C28-4DE6-817D-2ADF85E9E08C}" destId="{7BB8B727-D81E-4456-A6E0-EE4516AAB02B}" srcOrd="0" destOrd="0" parTransId="{62AA6BFA-8EF8-4D81-A2DD-EC31CBB2A7DF}" sibTransId="{9EA41CB1-B159-46CA-BD23-E02D22F93421}"/>
    <dgm:cxn modelId="{8DBEEAC8-6658-4F86-9FB3-772DA944CEFC}" srcId="{95AD31F2-FEE1-4B65-9E5A-071DF1DF2251}" destId="{CC6B5963-F93A-4DFA-B9C9-567283C19846}" srcOrd="2" destOrd="0" parTransId="{0F68544D-350E-45B7-9DAA-D8CDFEE2DB3B}" sibTransId="{657B5ACB-9BA9-47B7-8B5C-A512B223186E}"/>
    <dgm:cxn modelId="{08A4F2F7-E17F-4E05-864F-2BCAFA4FE39D}" type="presOf" srcId="{D445640C-8972-438D-902A-D3D3E4E00BAA}" destId="{A80FB9CF-AA20-4BDA-B22F-3AA44D7E8FEA}" srcOrd="0" destOrd="0" presId="urn:microsoft.com/office/officeart/2005/8/layout/StepDownProcess"/>
    <dgm:cxn modelId="{91AC0B78-E99C-4203-968F-0CC355560AA5}" type="presOf" srcId="{1E946112-DDA2-4366-982A-516FBB8F1A29}" destId="{09954DF9-1D28-491C-AA08-80657B6DD32D}" srcOrd="0" destOrd="0" presId="urn:microsoft.com/office/officeart/2005/8/layout/StepDownProcess"/>
    <dgm:cxn modelId="{A8E5F1C2-8935-41A6-BB10-590160CA9CB1}" srcId="{95AD31F2-FEE1-4B65-9E5A-071DF1DF2251}" destId="{D445640C-8972-438D-902A-D3D3E4E00BAA}" srcOrd="0" destOrd="0" parTransId="{B377D3E7-E9D3-4FE6-BE0A-94A21DB4A283}" sibTransId="{31247A52-3890-4B05-92CA-2E0BBDC491A4}"/>
    <dgm:cxn modelId="{04A8F4D1-17CD-48F5-BC4B-1CCCF2823FE3}" type="presOf" srcId="{55C81EBE-6DAA-4E6D-8F0E-66F7F99A53D8}" destId="{529A1649-51C9-4886-93F6-9A2743027E30}" srcOrd="0" destOrd="0" presId="urn:microsoft.com/office/officeart/2005/8/layout/StepDownProcess"/>
    <dgm:cxn modelId="{9DBC9354-4B81-49E0-8036-29CAB8616F4F}" type="presOf" srcId="{7BB8B727-D81E-4456-A6E0-EE4516AAB02B}" destId="{933C60B2-4588-4A2E-AD4B-0D036F241BA0}" srcOrd="0" destOrd="0" presId="urn:microsoft.com/office/officeart/2005/8/layout/StepDownProcess"/>
    <dgm:cxn modelId="{955BD3C2-4AB6-4BB5-8637-9FC166BACA4A}" type="presOf" srcId="{CC6B5963-F93A-4DFA-B9C9-567283C19846}" destId="{1632CED6-62B4-4B4F-A5F4-3847CA0FEFCA}" srcOrd="0" destOrd="0" presId="urn:microsoft.com/office/officeart/2005/8/layout/StepDownProcess"/>
    <dgm:cxn modelId="{AFF45AF0-CA21-42F2-AB10-9824557D89E3}" srcId="{95AD31F2-FEE1-4B65-9E5A-071DF1DF2251}" destId="{1E946112-DDA2-4366-982A-516FBB8F1A29}" srcOrd="3" destOrd="0" parTransId="{2686B5AB-71C9-4EC7-90B3-3051F519CA1D}" sibTransId="{C5684283-F07C-4D00-A050-7FE36DAA9225}"/>
    <dgm:cxn modelId="{7A4B0648-93AE-465B-907E-DED17721A5E1}" type="presOf" srcId="{6507FBD0-61B9-4A76-AC40-042719BB05A8}" destId="{C4FC4579-A44D-4BD0-A247-2347CA19EADF}" srcOrd="0" destOrd="0" presId="urn:microsoft.com/office/officeart/2005/8/layout/StepDownProcess"/>
    <dgm:cxn modelId="{AD09C12E-AE78-4560-BE99-1A8EDFD47822}" type="presOf" srcId="{1361D766-8C28-4DE6-817D-2ADF85E9E08C}" destId="{A58737EF-398D-4E01-B0E5-A42F9C32B119}" srcOrd="0" destOrd="0" presId="urn:microsoft.com/office/officeart/2005/8/layout/StepDownProcess"/>
    <dgm:cxn modelId="{287F0CDA-0317-4793-A69E-186142FB3B7D}" srcId="{95AD31F2-FEE1-4B65-9E5A-071DF1DF2251}" destId="{1361D766-8C28-4DE6-817D-2ADF85E9E08C}" srcOrd="1" destOrd="0" parTransId="{D346B5BB-37C3-4063-8B71-6324ECEF0A24}" sibTransId="{7748AB2C-4B8A-433B-BE2F-B8291FDE5C1C}"/>
    <dgm:cxn modelId="{15A8FC80-E355-48E4-8820-B8A0F6A146EA}" srcId="{D445640C-8972-438D-902A-D3D3E4E00BAA}" destId="{55C81EBE-6DAA-4E6D-8F0E-66F7F99A53D8}" srcOrd="0" destOrd="0" parTransId="{47F5966A-D7AD-4DDD-98E7-6CAE9B4EF0BA}" sibTransId="{F779A979-F65E-42D3-A75A-0F30173BE516}"/>
    <dgm:cxn modelId="{84741F49-8821-4EB9-98D7-59E7D01567DE}" type="presParOf" srcId="{1BF3CFA6-ABFC-485B-98B9-21B6EE1FE68D}" destId="{3BB21C8E-4420-4B01-890D-4E25CEE8E0F2}" srcOrd="0" destOrd="0" presId="urn:microsoft.com/office/officeart/2005/8/layout/StepDownProcess"/>
    <dgm:cxn modelId="{D85418A8-1F95-4C21-853D-4ED6289F59F8}" type="presParOf" srcId="{3BB21C8E-4420-4B01-890D-4E25CEE8E0F2}" destId="{FEFB1E8D-6CE8-4589-A348-CF9B31F442C2}" srcOrd="0" destOrd="0" presId="urn:microsoft.com/office/officeart/2005/8/layout/StepDownProcess"/>
    <dgm:cxn modelId="{4573B6CC-5750-4DCB-B240-5115C2A8A96A}" type="presParOf" srcId="{3BB21C8E-4420-4B01-890D-4E25CEE8E0F2}" destId="{A80FB9CF-AA20-4BDA-B22F-3AA44D7E8FEA}" srcOrd="1" destOrd="0" presId="urn:microsoft.com/office/officeart/2005/8/layout/StepDownProcess"/>
    <dgm:cxn modelId="{17BF2033-7C3B-45CE-B1D4-A6F58852B4F1}" type="presParOf" srcId="{3BB21C8E-4420-4B01-890D-4E25CEE8E0F2}" destId="{529A1649-51C9-4886-93F6-9A2743027E30}" srcOrd="2" destOrd="0" presId="urn:microsoft.com/office/officeart/2005/8/layout/StepDownProcess"/>
    <dgm:cxn modelId="{283A929D-D2CB-4F01-B74D-F0E4DB57FB5E}" type="presParOf" srcId="{1BF3CFA6-ABFC-485B-98B9-21B6EE1FE68D}" destId="{6BA0C644-959E-4DB5-8E44-CB68ACE3EC02}" srcOrd="1" destOrd="0" presId="urn:microsoft.com/office/officeart/2005/8/layout/StepDownProcess"/>
    <dgm:cxn modelId="{E9F68CB1-6DA5-48B7-B90A-DA12C2F77E40}" type="presParOf" srcId="{1BF3CFA6-ABFC-485B-98B9-21B6EE1FE68D}" destId="{2B72C0E0-0419-44A3-9278-CD053C64020C}" srcOrd="2" destOrd="0" presId="urn:microsoft.com/office/officeart/2005/8/layout/StepDownProcess"/>
    <dgm:cxn modelId="{37130450-E310-47F2-BAD9-5266FF17138C}" type="presParOf" srcId="{2B72C0E0-0419-44A3-9278-CD053C64020C}" destId="{7C2EE203-4C3A-4DAD-A434-EDA24F7E2687}" srcOrd="0" destOrd="0" presId="urn:microsoft.com/office/officeart/2005/8/layout/StepDownProcess"/>
    <dgm:cxn modelId="{E609F21A-5797-4064-B0FF-F9318B4B52C7}" type="presParOf" srcId="{2B72C0E0-0419-44A3-9278-CD053C64020C}" destId="{A58737EF-398D-4E01-B0E5-A42F9C32B119}" srcOrd="1" destOrd="0" presId="urn:microsoft.com/office/officeart/2005/8/layout/StepDownProcess"/>
    <dgm:cxn modelId="{DC9C9283-EEF1-4CB9-A884-734CE2A6CDC7}" type="presParOf" srcId="{2B72C0E0-0419-44A3-9278-CD053C64020C}" destId="{933C60B2-4588-4A2E-AD4B-0D036F241BA0}" srcOrd="2" destOrd="0" presId="urn:microsoft.com/office/officeart/2005/8/layout/StepDownProcess"/>
    <dgm:cxn modelId="{4E26DA23-7205-40DE-8202-BE44579874DF}" type="presParOf" srcId="{1BF3CFA6-ABFC-485B-98B9-21B6EE1FE68D}" destId="{6A18E14F-62A5-4FD2-A6EB-B501600DA486}" srcOrd="3" destOrd="0" presId="urn:microsoft.com/office/officeart/2005/8/layout/StepDownProcess"/>
    <dgm:cxn modelId="{A36C146E-BB3B-4064-9E1F-0FB3E63781F7}" type="presParOf" srcId="{1BF3CFA6-ABFC-485B-98B9-21B6EE1FE68D}" destId="{D90B8FCF-80EE-4AF7-9483-49562B95D0CB}" srcOrd="4" destOrd="0" presId="urn:microsoft.com/office/officeart/2005/8/layout/StepDownProcess"/>
    <dgm:cxn modelId="{2CB3CE11-1942-4BD4-A258-0956E9189BE2}" type="presParOf" srcId="{D90B8FCF-80EE-4AF7-9483-49562B95D0CB}" destId="{063E9331-C7EE-4D4A-ADDD-25442E6B96F9}" srcOrd="0" destOrd="0" presId="urn:microsoft.com/office/officeart/2005/8/layout/StepDownProcess"/>
    <dgm:cxn modelId="{7A4B39AC-D609-4EFF-818E-E3E408ECD82D}" type="presParOf" srcId="{D90B8FCF-80EE-4AF7-9483-49562B95D0CB}" destId="{1632CED6-62B4-4B4F-A5F4-3847CA0FEFCA}" srcOrd="1" destOrd="0" presId="urn:microsoft.com/office/officeart/2005/8/layout/StepDownProcess"/>
    <dgm:cxn modelId="{CB739D2B-9EA5-4600-B246-41670F13D794}" type="presParOf" srcId="{D90B8FCF-80EE-4AF7-9483-49562B95D0CB}" destId="{C4FC4579-A44D-4BD0-A247-2347CA19EADF}" srcOrd="2" destOrd="0" presId="urn:microsoft.com/office/officeart/2005/8/layout/StepDownProcess"/>
    <dgm:cxn modelId="{628C7375-52DB-420F-B376-81099E5DE53F}" type="presParOf" srcId="{1BF3CFA6-ABFC-485B-98B9-21B6EE1FE68D}" destId="{99AF9472-FABA-4812-833F-92C2B8C8526F}" srcOrd="5" destOrd="0" presId="urn:microsoft.com/office/officeart/2005/8/layout/StepDownProcess"/>
    <dgm:cxn modelId="{4B72FB20-12A3-4856-9BA1-F95902C8C3FB}" type="presParOf" srcId="{1BF3CFA6-ABFC-485B-98B9-21B6EE1FE68D}" destId="{B7165062-687A-4142-A279-A72CB0461064}" srcOrd="6" destOrd="0" presId="urn:microsoft.com/office/officeart/2005/8/layout/StepDownProcess"/>
    <dgm:cxn modelId="{1F97A5AD-F8C3-4E89-AA98-9FBFF0D559B3}" type="presParOf" srcId="{B7165062-687A-4142-A279-A72CB0461064}" destId="{09954DF9-1D28-491C-AA08-80657B6DD32D}"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5AD31F2-FEE1-4B65-9E5A-071DF1DF2251}"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D445640C-8972-438D-902A-D3D3E4E00BAA}">
      <dgm:prSet phldrT="[Texte]" custT="1"/>
      <dgm:spPr/>
      <dgm:t>
        <a:bodyPr/>
        <a:lstStyle/>
        <a:p>
          <a:r>
            <a:rPr lang="fr-FR" sz="1800" dirty="0" smtClean="0"/>
            <a:t>Abs. 1, 3</a:t>
          </a:r>
          <a:endParaRPr lang="fr-FR" sz="1800" dirty="0"/>
        </a:p>
      </dgm:t>
    </dgm:pt>
    <dgm:pt modelId="{B377D3E7-E9D3-4FE6-BE0A-94A21DB4A283}" type="parTrans" cxnId="{A8E5F1C2-8935-41A6-BB10-590160CA9CB1}">
      <dgm:prSet/>
      <dgm:spPr/>
      <dgm:t>
        <a:bodyPr/>
        <a:lstStyle/>
        <a:p>
          <a:endParaRPr lang="fr-FR"/>
        </a:p>
      </dgm:t>
    </dgm:pt>
    <dgm:pt modelId="{31247A52-3890-4B05-92CA-2E0BBDC491A4}" type="sibTrans" cxnId="{A8E5F1C2-8935-41A6-BB10-590160CA9CB1}">
      <dgm:prSet/>
      <dgm:spPr/>
      <dgm:t>
        <a:bodyPr/>
        <a:lstStyle/>
        <a:p>
          <a:endParaRPr lang="fr-FR"/>
        </a:p>
      </dgm:t>
    </dgm:pt>
    <dgm:pt modelId="{55C81EBE-6DAA-4E6D-8F0E-66F7F99A53D8}">
      <dgm:prSet phldrT="[Texte]" custT="1"/>
      <dgm:spPr/>
      <dgm:t>
        <a:bodyPr/>
        <a:lstStyle/>
        <a:p>
          <a:r>
            <a:rPr lang="fr-FR" sz="1400" dirty="0" err="1" smtClean="0"/>
            <a:t>Mandatory</a:t>
          </a:r>
          <a:r>
            <a:rPr lang="fr-FR" sz="1400" dirty="0" smtClean="0"/>
            <a:t> provisions of </a:t>
          </a:r>
          <a:r>
            <a:rPr lang="fr-FR" sz="1400" dirty="0" err="1" smtClean="0"/>
            <a:t>lex</a:t>
          </a:r>
          <a:r>
            <a:rPr lang="fr-FR" sz="1400" dirty="0" smtClean="0"/>
            <a:t> </a:t>
          </a:r>
          <a:r>
            <a:rPr lang="fr-FR" sz="1400" dirty="0" err="1" smtClean="0"/>
            <a:t>arbitri</a:t>
          </a:r>
          <a:endParaRPr lang="fr-FR" sz="1400" dirty="0"/>
        </a:p>
      </dgm:t>
    </dgm:pt>
    <dgm:pt modelId="{47F5966A-D7AD-4DDD-98E7-6CAE9B4EF0BA}" type="parTrans" cxnId="{15A8FC80-E355-48E4-8820-B8A0F6A146EA}">
      <dgm:prSet/>
      <dgm:spPr/>
      <dgm:t>
        <a:bodyPr/>
        <a:lstStyle/>
        <a:p>
          <a:endParaRPr lang="fr-FR"/>
        </a:p>
      </dgm:t>
    </dgm:pt>
    <dgm:pt modelId="{F779A979-F65E-42D3-A75A-0F30173BE516}" type="sibTrans" cxnId="{15A8FC80-E355-48E4-8820-B8A0F6A146EA}">
      <dgm:prSet/>
      <dgm:spPr/>
      <dgm:t>
        <a:bodyPr/>
        <a:lstStyle/>
        <a:p>
          <a:endParaRPr lang="fr-FR"/>
        </a:p>
      </dgm:t>
    </dgm:pt>
    <dgm:pt modelId="{1361D766-8C28-4DE6-817D-2ADF85E9E08C}">
      <dgm:prSet phldrT="[Texte]"/>
      <dgm:spPr/>
      <dgm:t>
        <a:bodyPr/>
        <a:lstStyle/>
        <a:p>
          <a:r>
            <a:rPr lang="fr-FR" dirty="0" smtClean="0"/>
            <a:t>Abs. 3 Alt. 1</a:t>
          </a:r>
          <a:endParaRPr lang="fr-FR" dirty="0"/>
        </a:p>
      </dgm:t>
    </dgm:pt>
    <dgm:pt modelId="{D346B5BB-37C3-4063-8B71-6324ECEF0A24}" type="parTrans" cxnId="{287F0CDA-0317-4793-A69E-186142FB3B7D}">
      <dgm:prSet/>
      <dgm:spPr/>
      <dgm:t>
        <a:bodyPr/>
        <a:lstStyle/>
        <a:p>
          <a:endParaRPr lang="fr-FR"/>
        </a:p>
      </dgm:t>
    </dgm:pt>
    <dgm:pt modelId="{7748AB2C-4B8A-433B-BE2F-B8291FDE5C1C}" type="sibTrans" cxnId="{287F0CDA-0317-4793-A69E-186142FB3B7D}">
      <dgm:prSet/>
      <dgm:spPr/>
      <dgm:t>
        <a:bodyPr/>
        <a:lstStyle/>
        <a:p>
          <a:endParaRPr lang="fr-FR"/>
        </a:p>
      </dgm:t>
    </dgm:pt>
    <dgm:pt modelId="{7BB8B727-D81E-4456-A6E0-EE4516AAB02B}">
      <dgm:prSet phldrT="[Texte]" custT="1"/>
      <dgm:spPr/>
      <dgm:t>
        <a:bodyPr/>
        <a:lstStyle/>
        <a:p>
          <a:r>
            <a:rPr lang="fr-FR" sz="1400" dirty="0" smtClean="0"/>
            <a:t>OLG Frankfurt </a:t>
          </a:r>
          <a:r>
            <a:rPr lang="fr-FR" sz="1400" dirty="0" err="1" smtClean="0"/>
            <a:t>aM</a:t>
          </a:r>
          <a:r>
            <a:rPr lang="fr-FR" sz="1400" dirty="0" smtClean="0"/>
            <a:t>, 17.2.2011, 26 SCH 13/10</a:t>
          </a:r>
          <a:endParaRPr lang="fr-FR" sz="1400" dirty="0"/>
        </a:p>
      </dgm:t>
    </dgm:pt>
    <dgm:pt modelId="{62AA6BFA-8EF8-4D81-A2DD-EC31CBB2A7DF}" type="parTrans" cxnId="{87E14ACE-4A1F-4B36-A5E6-6D3A3722822E}">
      <dgm:prSet/>
      <dgm:spPr/>
      <dgm:t>
        <a:bodyPr/>
        <a:lstStyle/>
        <a:p>
          <a:endParaRPr lang="fr-FR"/>
        </a:p>
      </dgm:t>
    </dgm:pt>
    <dgm:pt modelId="{9EA41CB1-B159-46CA-BD23-E02D22F93421}" type="sibTrans" cxnId="{87E14ACE-4A1F-4B36-A5E6-6D3A3722822E}">
      <dgm:prSet/>
      <dgm:spPr/>
      <dgm:t>
        <a:bodyPr/>
        <a:lstStyle/>
        <a:p>
          <a:endParaRPr lang="fr-FR"/>
        </a:p>
      </dgm:t>
    </dgm:pt>
    <dgm:pt modelId="{6507FBD0-61B9-4A76-AC40-042719BB05A8}">
      <dgm:prSet phldrT="[Texte]"/>
      <dgm:spPr/>
      <dgm:t>
        <a:bodyPr/>
        <a:lstStyle/>
        <a:p>
          <a:r>
            <a:rPr lang="fr-FR" dirty="0" smtClean="0"/>
            <a:t>Arbitration </a:t>
          </a:r>
          <a:r>
            <a:rPr lang="fr-FR" dirty="0" err="1" smtClean="0"/>
            <a:t>rules</a:t>
          </a:r>
          <a:r>
            <a:rPr lang="fr-FR" dirty="0" smtClean="0"/>
            <a:t> </a:t>
          </a:r>
          <a:r>
            <a:rPr lang="fr-FR" dirty="0" err="1" smtClean="0"/>
            <a:t>chosen</a:t>
          </a:r>
          <a:r>
            <a:rPr lang="fr-FR" dirty="0" smtClean="0"/>
            <a:t> by the </a:t>
          </a:r>
          <a:r>
            <a:rPr lang="fr-FR" dirty="0" err="1" smtClean="0"/>
            <a:t>partiesn</a:t>
          </a:r>
          <a:r>
            <a:rPr lang="fr-FR" dirty="0" smtClean="0"/>
            <a:t> in </a:t>
          </a:r>
          <a:r>
            <a:rPr lang="fr-FR" dirty="0" err="1" smtClean="0"/>
            <a:t>their</a:t>
          </a:r>
          <a:r>
            <a:rPr lang="fr-FR" dirty="0" smtClean="0"/>
            <a:t> agreement</a:t>
          </a:r>
          <a:endParaRPr lang="fr-FR" dirty="0"/>
        </a:p>
      </dgm:t>
    </dgm:pt>
    <dgm:pt modelId="{2985ADDD-B1D5-4C1A-B6DB-A109A22CC2D0}" type="parTrans" cxnId="{B9BF5317-2304-40B4-99D9-9113BF74991A}">
      <dgm:prSet/>
      <dgm:spPr/>
      <dgm:t>
        <a:bodyPr/>
        <a:lstStyle/>
        <a:p>
          <a:endParaRPr lang="fr-FR"/>
        </a:p>
      </dgm:t>
    </dgm:pt>
    <dgm:pt modelId="{B697AB33-024E-4B43-B456-EE084AD5C91B}" type="sibTrans" cxnId="{B9BF5317-2304-40B4-99D9-9113BF74991A}">
      <dgm:prSet/>
      <dgm:spPr/>
      <dgm:t>
        <a:bodyPr/>
        <a:lstStyle/>
        <a:p>
          <a:endParaRPr lang="fr-FR"/>
        </a:p>
      </dgm:t>
    </dgm:pt>
    <dgm:pt modelId="{1E946112-DDA2-4366-982A-516FBB8F1A29}">
      <dgm:prSet/>
      <dgm:spPr/>
      <dgm:t>
        <a:bodyPr/>
        <a:lstStyle/>
        <a:p>
          <a:r>
            <a:rPr lang="fr-FR" dirty="0" err="1" smtClean="0"/>
            <a:t>Discretionary</a:t>
          </a:r>
          <a:r>
            <a:rPr lang="fr-FR" dirty="0" smtClean="0"/>
            <a:t> </a:t>
          </a:r>
          <a:r>
            <a:rPr lang="fr-FR" dirty="0" err="1" smtClean="0"/>
            <a:t>decisions</a:t>
          </a:r>
          <a:r>
            <a:rPr lang="fr-FR" dirty="0" smtClean="0"/>
            <a:t> of arbitral tribunal</a:t>
          </a:r>
          <a:endParaRPr lang="fr-FR" dirty="0"/>
        </a:p>
      </dgm:t>
    </dgm:pt>
    <dgm:pt modelId="{C5684283-F07C-4D00-A050-7FE36DAA9225}" type="sibTrans" cxnId="{AFF45AF0-CA21-42F2-AB10-9824557D89E3}">
      <dgm:prSet/>
      <dgm:spPr/>
      <dgm:t>
        <a:bodyPr/>
        <a:lstStyle/>
        <a:p>
          <a:endParaRPr lang="fr-FR"/>
        </a:p>
      </dgm:t>
    </dgm:pt>
    <dgm:pt modelId="{2686B5AB-71C9-4EC7-90B3-3051F519CA1D}" type="parTrans" cxnId="{AFF45AF0-CA21-42F2-AB10-9824557D89E3}">
      <dgm:prSet/>
      <dgm:spPr/>
      <dgm:t>
        <a:bodyPr/>
        <a:lstStyle/>
        <a:p>
          <a:endParaRPr lang="fr-FR"/>
        </a:p>
      </dgm:t>
    </dgm:pt>
    <dgm:pt modelId="{1BF3CFA6-ABFC-485B-98B9-21B6EE1FE68D}" type="pres">
      <dgm:prSet presAssocID="{95AD31F2-FEE1-4B65-9E5A-071DF1DF2251}" presName="rootnode" presStyleCnt="0">
        <dgm:presLayoutVars>
          <dgm:chMax/>
          <dgm:chPref/>
          <dgm:dir/>
          <dgm:animLvl val="lvl"/>
        </dgm:presLayoutVars>
      </dgm:prSet>
      <dgm:spPr/>
      <dgm:t>
        <a:bodyPr/>
        <a:lstStyle/>
        <a:p>
          <a:endParaRPr lang="de-DE"/>
        </a:p>
      </dgm:t>
    </dgm:pt>
    <dgm:pt modelId="{3BB21C8E-4420-4B01-890D-4E25CEE8E0F2}" type="pres">
      <dgm:prSet presAssocID="{D445640C-8972-438D-902A-D3D3E4E00BAA}" presName="composite" presStyleCnt="0"/>
      <dgm:spPr/>
    </dgm:pt>
    <dgm:pt modelId="{FEFB1E8D-6CE8-4589-A348-CF9B31F442C2}" type="pres">
      <dgm:prSet presAssocID="{D445640C-8972-438D-902A-D3D3E4E00BAA}" presName="bentUpArrow1" presStyleLbl="alignImgPlace1" presStyleIdx="0" presStyleCnt="3" custLinFactNeighborX="-61060"/>
      <dgm:spPr/>
    </dgm:pt>
    <dgm:pt modelId="{A80FB9CF-AA20-4BDA-B22F-3AA44D7E8FEA}" type="pres">
      <dgm:prSet presAssocID="{D445640C-8972-438D-902A-D3D3E4E00BAA}" presName="ParentText" presStyleLbl="node1" presStyleIdx="0" presStyleCnt="4" custLinFactNeighborX="-48960">
        <dgm:presLayoutVars>
          <dgm:chMax val="1"/>
          <dgm:chPref val="1"/>
          <dgm:bulletEnabled val="1"/>
        </dgm:presLayoutVars>
      </dgm:prSet>
      <dgm:spPr/>
      <dgm:t>
        <a:bodyPr/>
        <a:lstStyle/>
        <a:p>
          <a:endParaRPr lang="fr-FR"/>
        </a:p>
      </dgm:t>
    </dgm:pt>
    <dgm:pt modelId="{529A1649-51C9-4886-93F6-9A2743027E30}" type="pres">
      <dgm:prSet presAssocID="{D445640C-8972-438D-902A-D3D3E4E00BAA}" presName="ChildText" presStyleLbl="revTx" presStyleIdx="0" presStyleCnt="3" custLinFactNeighborX="-52452" custLinFactNeighborY="2694">
        <dgm:presLayoutVars>
          <dgm:chMax val="0"/>
          <dgm:chPref val="0"/>
          <dgm:bulletEnabled val="1"/>
        </dgm:presLayoutVars>
      </dgm:prSet>
      <dgm:spPr/>
      <dgm:t>
        <a:bodyPr/>
        <a:lstStyle/>
        <a:p>
          <a:endParaRPr lang="de-DE"/>
        </a:p>
      </dgm:t>
    </dgm:pt>
    <dgm:pt modelId="{6BA0C644-959E-4DB5-8E44-CB68ACE3EC02}" type="pres">
      <dgm:prSet presAssocID="{31247A52-3890-4B05-92CA-2E0BBDC491A4}" presName="sibTrans" presStyleCnt="0"/>
      <dgm:spPr/>
    </dgm:pt>
    <dgm:pt modelId="{2B72C0E0-0419-44A3-9278-CD053C64020C}" type="pres">
      <dgm:prSet presAssocID="{1361D766-8C28-4DE6-817D-2ADF85E9E08C}" presName="composite" presStyleCnt="0"/>
      <dgm:spPr/>
    </dgm:pt>
    <dgm:pt modelId="{7C2EE203-4C3A-4DAD-A434-EDA24F7E2687}" type="pres">
      <dgm:prSet presAssocID="{1361D766-8C28-4DE6-817D-2ADF85E9E08C}" presName="bentUpArrow1" presStyleLbl="alignImgPlace1" presStyleIdx="1" presStyleCnt="3" custLinFactNeighborX="-61060"/>
      <dgm:spPr/>
    </dgm:pt>
    <dgm:pt modelId="{A58737EF-398D-4E01-B0E5-A42F9C32B119}" type="pres">
      <dgm:prSet presAssocID="{1361D766-8C28-4DE6-817D-2ADF85E9E08C}" presName="ParentText" presStyleLbl="node1" presStyleIdx="1" presStyleCnt="4" custLinFactNeighborX="-46080">
        <dgm:presLayoutVars>
          <dgm:chMax val="1"/>
          <dgm:chPref val="1"/>
          <dgm:bulletEnabled val="1"/>
        </dgm:presLayoutVars>
      </dgm:prSet>
      <dgm:spPr/>
      <dgm:t>
        <a:bodyPr/>
        <a:lstStyle/>
        <a:p>
          <a:endParaRPr lang="fr-FR"/>
        </a:p>
      </dgm:t>
    </dgm:pt>
    <dgm:pt modelId="{933C60B2-4588-4A2E-AD4B-0D036F241BA0}" type="pres">
      <dgm:prSet presAssocID="{1361D766-8C28-4DE6-817D-2ADF85E9E08C}" presName="ChildText" presStyleLbl="revTx" presStyleIdx="1" presStyleCnt="3" custScaleX="156911" custLinFactX="100000" custLinFactY="100000" custLinFactNeighborX="123001" custLinFactNeighborY="169784">
        <dgm:presLayoutVars>
          <dgm:chMax val="0"/>
          <dgm:chPref val="0"/>
          <dgm:bulletEnabled val="1"/>
        </dgm:presLayoutVars>
      </dgm:prSet>
      <dgm:spPr/>
      <dgm:t>
        <a:bodyPr/>
        <a:lstStyle/>
        <a:p>
          <a:endParaRPr lang="de-DE"/>
        </a:p>
      </dgm:t>
    </dgm:pt>
    <dgm:pt modelId="{6A18E14F-62A5-4FD2-A6EB-B501600DA486}" type="pres">
      <dgm:prSet presAssocID="{7748AB2C-4B8A-433B-BE2F-B8291FDE5C1C}" presName="sibTrans" presStyleCnt="0"/>
      <dgm:spPr/>
    </dgm:pt>
    <dgm:pt modelId="{56557AEE-D414-487F-AF2B-9C6D267F24EF}" type="pres">
      <dgm:prSet presAssocID="{6507FBD0-61B9-4A76-AC40-042719BB05A8}" presName="composite" presStyleCnt="0"/>
      <dgm:spPr/>
    </dgm:pt>
    <dgm:pt modelId="{83986562-A84A-4938-9B55-C73B0A78C1F3}" type="pres">
      <dgm:prSet presAssocID="{6507FBD0-61B9-4A76-AC40-042719BB05A8}" presName="bentUpArrow1" presStyleLbl="alignImgPlace1" presStyleIdx="2" presStyleCnt="3" custLinFactNeighborX="-56800"/>
      <dgm:spPr/>
    </dgm:pt>
    <dgm:pt modelId="{FFC6A7B4-F292-4202-BB3C-AC8BB52E8A7B}" type="pres">
      <dgm:prSet presAssocID="{6507FBD0-61B9-4A76-AC40-042719BB05A8}" presName="ParentText" presStyleLbl="node1" presStyleIdx="2" presStyleCnt="4" custLinFactNeighborX="-45120">
        <dgm:presLayoutVars>
          <dgm:chMax val="1"/>
          <dgm:chPref val="1"/>
          <dgm:bulletEnabled val="1"/>
        </dgm:presLayoutVars>
      </dgm:prSet>
      <dgm:spPr/>
      <dgm:t>
        <a:bodyPr/>
        <a:lstStyle/>
        <a:p>
          <a:endParaRPr lang="de-DE"/>
        </a:p>
      </dgm:t>
    </dgm:pt>
    <dgm:pt modelId="{710AD19E-4943-418F-A03A-86557D8E3027}" type="pres">
      <dgm:prSet presAssocID="{6507FBD0-61B9-4A76-AC40-042719BB05A8}" presName="ChildText" presStyleLbl="revTx" presStyleIdx="2" presStyleCnt="3">
        <dgm:presLayoutVars>
          <dgm:chMax val="0"/>
          <dgm:chPref val="0"/>
          <dgm:bulletEnabled val="1"/>
        </dgm:presLayoutVars>
      </dgm:prSet>
      <dgm:spPr/>
    </dgm:pt>
    <dgm:pt modelId="{2ECB3E9C-119D-4ACE-A636-D89F13C232F6}" type="pres">
      <dgm:prSet presAssocID="{B697AB33-024E-4B43-B456-EE084AD5C91B}" presName="sibTrans" presStyleCnt="0"/>
      <dgm:spPr/>
    </dgm:pt>
    <dgm:pt modelId="{B7165062-687A-4142-A279-A72CB0461064}" type="pres">
      <dgm:prSet presAssocID="{1E946112-DDA2-4366-982A-516FBB8F1A29}" presName="composite" presStyleCnt="0"/>
      <dgm:spPr/>
    </dgm:pt>
    <dgm:pt modelId="{09954DF9-1D28-491C-AA08-80657B6DD32D}" type="pres">
      <dgm:prSet presAssocID="{1E946112-DDA2-4366-982A-516FBB8F1A29}" presName="ParentText" presStyleLbl="node1" presStyleIdx="3" presStyleCnt="4" custLinFactNeighborX="-40320">
        <dgm:presLayoutVars>
          <dgm:chMax val="1"/>
          <dgm:chPref val="1"/>
          <dgm:bulletEnabled val="1"/>
        </dgm:presLayoutVars>
      </dgm:prSet>
      <dgm:spPr/>
      <dgm:t>
        <a:bodyPr/>
        <a:lstStyle/>
        <a:p>
          <a:endParaRPr lang="de-DE"/>
        </a:p>
      </dgm:t>
    </dgm:pt>
  </dgm:ptLst>
  <dgm:cxnLst>
    <dgm:cxn modelId="{AFF45AF0-CA21-42F2-AB10-9824557D89E3}" srcId="{95AD31F2-FEE1-4B65-9E5A-071DF1DF2251}" destId="{1E946112-DDA2-4366-982A-516FBB8F1A29}" srcOrd="3" destOrd="0" parTransId="{2686B5AB-71C9-4EC7-90B3-3051F519CA1D}" sibTransId="{C5684283-F07C-4D00-A050-7FE36DAA9225}"/>
    <dgm:cxn modelId="{D19E39D9-DCED-4D7C-A587-02D53733EBF2}" type="presOf" srcId="{6507FBD0-61B9-4A76-AC40-042719BB05A8}" destId="{FFC6A7B4-F292-4202-BB3C-AC8BB52E8A7B}" srcOrd="0" destOrd="0" presId="urn:microsoft.com/office/officeart/2005/8/layout/StepDownProcess"/>
    <dgm:cxn modelId="{B19D465B-2E90-424E-9709-9CA8171FA916}" type="presOf" srcId="{1361D766-8C28-4DE6-817D-2ADF85E9E08C}" destId="{A58737EF-398D-4E01-B0E5-A42F9C32B119}" srcOrd="0" destOrd="0" presId="urn:microsoft.com/office/officeart/2005/8/layout/StepDownProcess"/>
    <dgm:cxn modelId="{87E14ACE-4A1F-4B36-A5E6-6D3A3722822E}" srcId="{1361D766-8C28-4DE6-817D-2ADF85E9E08C}" destId="{7BB8B727-D81E-4456-A6E0-EE4516AAB02B}" srcOrd="0" destOrd="0" parTransId="{62AA6BFA-8EF8-4D81-A2DD-EC31CBB2A7DF}" sibTransId="{9EA41CB1-B159-46CA-BD23-E02D22F93421}"/>
    <dgm:cxn modelId="{D74EFD4A-D716-45B5-B2F8-BA9257FA7F3C}" type="presOf" srcId="{1E946112-DDA2-4366-982A-516FBB8F1A29}" destId="{09954DF9-1D28-491C-AA08-80657B6DD32D}" srcOrd="0" destOrd="0" presId="urn:microsoft.com/office/officeart/2005/8/layout/StepDownProcess"/>
    <dgm:cxn modelId="{816B6904-9708-422E-8B92-2EE957D4FCA3}" type="presOf" srcId="{D445640C-8972-438D-902A-D3D3E4E00BAA}" destId="{A80FB9CF-AA20-4BDA-B22F-3AA44D7E8FEA}" srcOrd="0" destOrd="0" presId="urn:microsoft.com/office/officeart/2005/8/layout/StepDownProcess"/>
    <dgm:cxn modelId="{CD2E5470-4D2B-418F-B5B5-C089F8E995BB}" type="presOf" srcId="{55C81EBE-6DAA-4E6D-8F0E-66F7F99A53D8}" destId="{529A1649-51C9-4886-93F6-9A2743027E30}" srcOrd="0" destOrd="0" presId="urn:microsoft.com/office/officeart/2005/8/layout/StepDownProcess"/>
    <dgm:cxn modelId="{15A8FC80-E355-48E4-8820-B8A0F6A146EA}" srcId="{D445640C-8972-438D-902A-D3D3E4E00BAA}" destId="{55C81EBE-6DAA-4E6D-8F0E-66F7F99A53D8}" srcOrd="0" destOrd="0" parTransId="{47F5966A-D7AD-4DDD-98E7-6CAE9B4EF0BA}" sibTransId="{F779A979-F65E-42D3-A75A-0F30173BE516}"/>
    <dgm:cxn modelId="{0AF2C55C-46B1-4273-9CEE-6C0A5292D147}" type="presOf" srcId="{7BB8B727-D81E-4456-A6E0-EE4516AAB02B}" destId="{933C60B2-4588-4A2E-AD4B-0D036F241BA0}" srcOrd="0" destOrd="0" presId="urn:microsoft.com/office/officeart/2005/8/layout/StepDownProcess"/>
    <dgm:cxn modelId="{B9BF5317-2304-40B4-99D9-9113BF74991A}" srcId="{95AD31F2-FEE1-4B65-9E5A-071DF1DF2251}" destId="{6507FBD0-61B9-4A76-AC40-042719BB05A8}" srcOrd="2" destOrd="0" parTransId="{2985ADDD-B1D5-4C1A-B6DB-A109A22CC2D0}" sibTransId="{B697AB33-024E-4B43-B456-EE084AD5C91B}"/>
    <dgm:cxn modelId="{6E68140B-1013-4393-BC73-0438FB370A7A}" type="presOf" srcId="{95AD31F2-FEE1-4B65-9E5A-071DF1DF2251}" destId="{1BF3CFA6-ABFC-485B-98B9-21B6EE1FE68D}" srcOrd="0" destOrd="0" presId="urn:microsoft.com/office/officeart/2005/8/layout/StepDownProcess"/>
    <dgm:cxn modelId="{A8E5F1C2-8935-41A6-BB10-590160CA9CB1}" srcId="{95AD31F2-FEE1-4B65-9E5A-071DF1DF2251}" destId="{D445640C-8972-438D-902A-D3D3E4E00BAA}" srcOrd="0" destOrd="0" parTransId="{B377D3E7-E9D3-4FE6-BE0A-94A21DB4A283}" sibTransId="{31247A52-3890-4B05-92CA-2E0BBDC491A4}"/>
    <dgm:cxn modelId="{287F0CDA-0317-4793-A69E-186142FB3B7D}" srcId="{95AD31F2-FEE1-4B65-9E5A-071DF1DF2251}" destId="{1361D766-8C28-4DE6-817D-2ADF85E9E08C}" srcOrd="1" destOrd="0" parTransId="{D346B5BB-37C3-4063-8B71-6324ECEF0A24}" sibTransId="{7748AB2C-4B8A-433B-BE2F-B8291FDE5C1C}"/>
    <dgm:cxn modelId="{09DC5DE2-8E70-47BC-A672-B64D58CC1F84}" type="presParOf" srcId="{1BF3CFA6-ABFC-485B-98B9-21B6EE1FE68D}" destId="{3BB21C8E-4420-4B01-890D-4E25CEE8E0F2}" srcOrd="0" destOrd="0" presId="urn:microsoft.com/office/officeart/2005/8/layout/StepDownProcess"/>
    <dgm:cxn modelId="{A901E5A9-F58F-4193-B5ED-E46F25BBC9E5}" type="presParOf" srcId="{3BB21C8E-4420-4B01-890D-4E25CEE8E0F2}" destId="{FEFB1E8D-6CE8-4589-A348-CF9B31F442C2}" srcOrd="0" destOrd="0" presId="urn:microsoft.com/office/officeart/2005/8/layout/StepDownProcess"/>
    <dgm:cxn modelId="{CF87F257-C80D-4C9C-B31E-298F0064672F}" type="presParOf" srcId="{3BB21C8E-4420-4B01-890D-4E25CEE8E0F2}" destId="{A80FB9CF-AA20-4BDA-B22F-3AA44D7E8FEA}" srcOrd="1" destOrd="0" presId="urn:microsoft.com/office/officeart/2005/8/layout/StepDownProcess"/>
    <dgm:cxn modelId="{270E2607-B615-4149-A2B0-4389912C792C}" type="presParOf" srcId="{3BB21C8E-4420-4B01-890D-4E25CEE8E0F2}" destId="{529A1649-51C9-4886-93F6-9A2743027E30}" srcOrd="2" destOrd="0" presId="urn:microsoft.com/office/officeart/2005/8/layout/StepDownProcess"/>
    <dgm:cxn modelId="{9EAFE0E5-F4E0-4285-A310-469750B64B64}" type="presParOf" srcId="{1BF3CFA6-ABFC-485B-98B9-21B6EE1FE68D}" destId="{6BA0C644-959E-4DB5-8E44-CB68ACE3EC02}" srcOrd="1" destOrd="0" presId="urn:microsoft.com/office/officeart/2005/8/layout/StepDownProcess"/>
    <dgm:cxn modelId="{61F228C4-671A-4225-B800-FE23A2DD641E}" type="presParOf" srcId="{1BF3CFA6-ABFC-485B-98B9-21B6EE1FE68D}" destId="{2B72C0E0-0419-44A3-9278-CD053C64020C}" srcOrd="2" destOrd="0" presId="urn:microsoft.com/office/officeart/2005/8/layout/StepDownProcess"/>
    <dgm:cxn modelId="{AA21EB69-232D-42A7-9A59-558A393C983E}" type="presParOf" srcId="{2B72C0E0-0419-44A3-9278-CD053C64020C}" destId="{7C2EE203-4C3A-4DAD-A434-EDA24F7E2687}" srcOrd="0" destOrd="0" presId="urn:microsoft.com/office/officeart/2005/8/layout/StepDownProcess"/>
    <dgm:cxn modelId="{BF0E038B-A6D8-4E1D-839E-0DBEDDA8C5AB}" type="presParOf" srcId="{2B72C0E0-0419-44A3-9278-CD053C64020C}" destId="{A58737EF-398D-4E01-B0E5-A42F9C32B119}" srcOrd="1" destOrd="0" presId="urn:microsoft.com/office/officeart/2005/8/layout/StepDownProcess"/>
    <dgm:cxn modelId="{3BDF5490-524E-42D0-A309-A483E50983C4}" type="presParOf" srcId="{2B72C0E0-0419-44A3-9278-CD053C64020C}" destId="{933C60B2-4588-4A2E-AD4B-0D036F241BA0}" srcOrd="2" destOrd="0" presId="urn:microsoft.com/office/officeart/2005/8/layout/StepDownProcess"/>
    <dgm:cxn modelId="{95BC052B-D96B-4E81-B64F-2DDA2AA9E2CF}" type="presParOf" srcId="{1BF3CFA6-ABFC-485B-98B9-21B6EE1FE68D}" destId="{6A18E14F-62A5-4FD2-A6EB-B501600DA486}" srcOrd="3" destOrd="0" presId="urn:microsoft.com/office/officeart/2005/8/layout/StepDownProcess"/>
    <dgm:cxn modelId="{7AC8665B-39DE-4DC8-89B3-C52FC50525FA}" type="presParOf" srcId="{1BF3CFA6-ABFC-485B-98B9-21B6EE1FE68D}" destId="{56557AEE-D414-487F-AF2B-9C6D267F24EF}" srcOrd="4" destOrd="0" presId="urn:microsoft.com/office/officeart/2005/8/layout/StepDownProcess"/>
    <dgm:cxn modelId="{F142DE97-78FE-4661-8536-E6B7F20B0350}" type="presParOf" srcId="{56557AEE-D414-487F-AF2B-9C6D267F24EF}" destId="{83986562-A84A-4938-9B55-C73B0A78C1F3}" srcOrd="0" destOrd="0" presId="urn:microsoft.com/office/officeart/2005/8/layout/StepDownProcess"/>
    <dgm:cxn modelId="{DFFB1765-A96C-4833-A1EF-E5641C041DF5}" type="presParOf" srcId="{56557AEE-D414-487F-AF2B-9C6D267F24EF}" destId="{FFC6A7B4-F292-4202-BB3C-AC8BB52E8A7B}" srcOrd="1" destOrd="0" presId="urn:microsoft.com/office/officeart/2005/8/layout/StepDownProcess"/>
    <dgm:cxn modelId="{24AC0FED-28EC-446C-BBA6-79133CEA429C}" type="presParOf" srcId="{56557AEE-D414-487F-AF2B-9C6D267F24EF}" destId="{710AD19E-4943-418F-A03A-86557D8E3027}" srcOrd="2" destOrd="0" presId="urn:microsoft.com/office/officeart/2005/8/layout/StepDownProcess"/>
    <dgm:cxn modelId="{3AE308AC-A08F-4C64-BE3B-55F469E0955E}" type="presParOf" srcId="{1BF3CFA6-ABFC-485B-98B9-21B6EE1FE68D}" destId="{2ECB3E9C-119D-4ACE-A636-D89F13C232F6}" srcOrd="5" destOrd="0" presId="urn:microsoft.com/office/officeart/2005/8/layout/StepDownProcess"/>
    <dgm:cxn modelId="{57603846-6D9A-4A3B-BFAE-06C1F02C5532}" type="presParOf" srcId="{1BF3CFA6-ABFC-485B-98B9-21B6EE1FE68D}" destId="{B7165062-687A-4142-A279-A72CB0461064}" srcOrd="6" destOrd="0" presId="urn:microsoft.com/office/officeart/2005/8/layout/StepDownProcess"/>
    <dgm:cxn modelId="{AB39CDF4-7C23-427A-9A4F-8667FF63C149}" type="presParOf" srcId="{B7165062-687A-4142-A279-A72CB0461064}" destId="{09954DF9-1D28-491C-AA08-80657B6DD32D}"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A9BE8-7D5C-4A28-BA13-212F84B832E5}">
      <dsp:nvSpPr>
        <dsp:cNvPr id="0" name=""/>
        <dsp:cNvSpPr/>
      </dsp:nvSpPr>
      <dsp:spPr>
        <a:xfrm>
          <a:off x="0" y="0"/>
          <a:ext cx="234387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DBE4E4-925C-4C5A-854E-C55945636346}">
      <dsp:nvSpPr>
        <dsp:cNvPr id="0" name=""/>
        <dsp:cNvSpPr/>
      </dsp:nvSpPr>
      <dsp:spPr>
        <a:xfrm>
          <a:off x="0" y="0"/>
          <a:ext cx="1050970" cy="1312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Number of parties in 2005</a:t>
          </a:r>
          <a:endParaRPr lang="fr-FR" sz="1400" kern="1200" dirty="0"/>
        </a:p>
      </dsp:txBody>
      <dsp:txXfrm>
        <a:off x="0" y="0"/>
        <a:ext cx="1050970" cy="1312911"/>
      </dsp:txXfrm>
    </dsp:sp>
    <dsp:sp modelId="{754A4FD1-7F50-4549-BD75-FA4361D5D41B}">
      <dsp:nvSpPr>
        <dsp:cNvPr id="0" name=""/>
        <dsp:cNvSpPr/>
      </dsp:nvSpPr>
      <dsp:spPr>
        <a:xfrm>
          <a:off x="1075175" y="30514"/>
          <a:ext cx="1266754" cy="610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1422 parties</a:t>
          </a:r>
          <a:endParaRPr lang="fr-FR" sz="1700" kern="1200" dirty="0"/>
        </a:p>
      </dsp:txBody>
      <dsp:txXfrm>
        <a:off x="1075175" y="30514"/>
        <a:ext cx="1266754" cy="610298"/>
      </dsp:txXfrm>
    </dsp:sp>
    <dsp:sp modelId="{C0E6DC18-65AF-4CE6-A981-29FBF32F349A}">
      <dsp:nvSpPr>
        <dsp:cNvPr id="0" name=""/>
        <dsp:cNvSpPr/>
      </dsp:nvSpPr>
      <dsp:spPr>
        <a:xfrm>
          <a:off x="1050970" y="640813"/>
          <a:ext cx="129095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BC8CA6-0817-48BD-90ED-06A52D9E3141}">
      <dsp:nvSpPr>
        <dsp:cNvPr id="0" name=""/>
        <dsp:cNvSpPr/>
      </dsp:nvSpPr>
      <dsp:spPr>
        <a:xfrm>
          <a:off x="1075175" y="671328"/>
          <a:ext cx="1266754" cy="610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117 countries</a:t>
          </a:r>
          <a:endParaRPr lang="fr-FR" sz="1700" kern="1200" dirty="0"/>
        </a:p>
      </dsp:txBody>
      <dsp:txXfrm>
        <a:off x="1075175" y="671328"/>
        <a:ext cx="1266754" cy="610298"/>
      </dsp:txXfrm>
    </dsp:sp>
    <dsp:sp modelId="{CC12BF19-920A-4C2E-A15F-305EAC857223}">
      <dsp:nvSpPr>
        <dsp:cNvPr id="0" name=""/>
        <dsp:cNvSpPr/>
      </dsp:nvSpPr>
      <dsp:spPr>
        <a:xfrm>
          <a:off x="1050970" y="1281627"/>
          <a:ext cx="129095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744A88-8090-47E7-947D-65A42F17C0DC}">
      <dsp:nvSpPr>
        <dsp:cNvPr id="0" name=""/>
        <dsp:cNvSpPr/>
      </dsp:nvSpPr>
      <dsp:spPr>
        <a:xfrm>
          <a:off x="0" y="1312911"/>
          <a:ext cx="234387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F1F7C5-2375-42A7-90A9-F1011F4C0613}">
      <dsp:nvSpPr>
        <dsp:cNvPr id="0" name=""/>
        <dsp:cNvSpPr/>
      </dsp:nvSpPr>
      <dsp:spPr>
        <a:xfrm>
          <a:off x="0" y="1312911"/>
          <a:ext cx="1107376" cy="1312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Number of parties in 2015</a:t>
          </a:r>
          <a:endParaRPr lang="fr-FR" sz="1400" kern="1200" dirty="0"/>
        </a:p>
      </dsp:txBody>
      <dsp:txXfrm>
        <a:off x="0" y="1312911"/>
        <a:ext cx="1107376" cy="1312911"/>
      </dsp:txXfrm>
    </dsp:sp>
    <dsp:sp modelId="{1B9A9D67-2278-4BE7-9283-2ACC41227AB3}">
      <dsp:nvSpPr>
        <dsp:cNvPr id="0" name=""/>
        <dsp:cNvSpPr/>
      </dsp:nvSpPr>
      <dsp:spPr>
        <a:xfrm>
          <a:off x="1130552" y="1343426"/>
          <a:ext cx="1212849" cy="610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2283 parties</a:t>
          </a:r>
          <a:endParaRPr lang="fr-FR" sz="1700" kern="1200" dirty="0"/>
        </a:p>
      </dsp:txBody>
      <dsp:txXfrm>
        <a:off x="1130552" y="1343426"/>
        <a:ext cx="1212849" cy="610298"/>
      </dsp:txXfrm>
    </dsp:sp>
    <dsp:sp modelId="{CAA8F9F2-EF4E-4905-BF8A-C0A883EC17EA}">
      <dsp:nvSpPr>
        <dsp:cNvPr id="0" name=""/>
        <dsp:cNvSpPr/>
      </dsp:nvSpPr>
      <dsp:spPr>
        <a:xfrm>
          <a:off x="1107376" y="1953725"/>
          <a:ext cx="123602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BAF1A3-37EC-4D3D-B405-EEB3756B7B1E}">
      <dsp:nvSpPr>
        <dsp:cNvPr id="0" name=""/>
        <dsp:cNvSpPr/>
      </dsp:nvSpPr>
      <dsp:spPr>
        <a:xfrm>
          <a:off x="1130552" y="1984240"/>
          <a:ext cx="1212849" cy="6102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133 countries</a:t>
          </a:r>
          <a:endParaRPr lang="fr-FR" sz="1700" kern="1200" dirty="0"/>
        </a:p>
      </dsp:txBody>
      <dsp:txXfrm>
        <a:off x="1130552" y="1984240"/>
        <a:ext cx="1212849" cy="610298"/>
      </dsp:txXfrm>
    </dsp:sp>
    <dsp:sp modelId="{BCB96184-F4A6-4DC5-A731-6711FFC095FC}">
      <dsp:nvSpPr>
        <dsp:cNvPr id="0" name=""/>
        <dsp:cNvSpPr/>
      </dsp:nvSpPr>
      <dsp:spPr>
        <a:xfrm>
          <a:off x="1107376" y="2594539"/>
          <a:ext cx="1236025"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3E790-E143-4DAD-BC6C-0A38783F9A6E}">
      <dsp:nvSpPr>
        <dsp:cNvPr id="0" name=""/>
        <dsp:cNvSpPr/>
      </dsp:nvSpPr>
      <dsp:spPr>
        <a:xfrm>
          <a:off x="0" y="0"/>
          <a:ext cx="219117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13832F-243E-4D6C-B35C-7929807B164C}">
      <dsp:nvSpPr>
        <dsp:cNvPr id="0" name=""/>
        <dsp:cNvSpPr/>
      </dsp:nvSpPr>
      <dsp:spPr>
        <a:xfrm>
          <a:off x="0" y="0"/>
          <a:ext cx="438234" cy="931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smtClean="0"/>
            <a:t>2005</a:t>
          </a:r>
          <a:endParaRPr lang="fr-FR" sz="1200" kern="1200" dirty="0"/>
        </a:p>
      </dsp:txBody>
      <dsp:txXfrm>
        <a:off x="0" y="0"/>
        <a:ext cx="438234" cy="931911"/>
      </dsp:txXfrm>
    </dsp:sp>
    <dsp:sp modelId="{3E88293F-F71A-445E-BA68-DB7883410D4D}">
      <dsp:nvSpPr>
        <dsp:cNvPr id="0" name=""/>
        <dsp:cNvSpPr/>
      </dsp:nvSpPr>
      <dsp:spPr>
        <a:xfrm>
          <a:off x="471101" y="21659"/>
          <a:ext cx="1720070" cy="4331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948 arbitrators</a:t>
          </a:r>
          <a:endParaRPr lang="fr-FR" sz="1700" kern="1200" dirty="0"/>
        </a:p>
      </dsp:txBody>
      <dsp:txXfrm>
        <a:off x="471101" y="21659"/>
        <a:ext cx="1720070" cy="433193"/>
      </dsp:txXfrm>
    </dsp:sp>
    <dsp:sp modelId="{258FD349-E562-473F-8601-6D229ECF0D5B}">
      <dsp:nvSpPr>
        <dsp:cNvPr id="0" name=""/>
        <dsp:cNvSpPr/>
      </dsp:nvSpPr>
      <dsp:spPr>
        <a:xfrm>
          <a:off x="438234" y="454853"/>
          <a:ext cx="175293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671CB-3778-48F4-9966-EDEAB93E7BDB}">
      <dsp:nvSpPr>
        <dsp:cNvPr id="0" name=""/>
        <dsp:cNvSpPr/>
      </dsp:nvSpPr>
      <dsp:spPr>
        <a:xfrm>
          <a:off x="471101" y="476512"/>
          <a:ext cx="1720070" cy="4331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68 countries</a:t>
          </a:r>
          <a:endParaRPr lang="fr-FR" sz="1700" kern="1200" dirty="0"/>
        </a:p>
      </dsp:txBody>
      <dsp:txXfrm>
        <a:off x="471101" y="476512"/>
        <a:ext cx="1720070" cy="433193"/>
      </dsp:txXfrm>
    </dsp:sp>
    <dsp:sp modelId="{415E3EA0-68B9-4FFA-B625-D4DEA95A535A}">
      <dsp:nvSpPr>
        <dsp:cNvPr id="0" name=""/>
        <dsp:cNvSpPr/>
      </dsp:nvSpPr>
      <dsp:spPr>
        <a:xfrm>
          <a:off x="438234" y="909706"/>
          <a:ext cx="175293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CD0D78-FEAD-4217-85CF-66B30B5CCB26}">
      <dsp:nvSpPr>
        <dsp:cNvPr id="0" name=""/>
        <dsp:cNvSpPr/>
      </dsp:nvSpPr>
      <dsp:spPr>
        <a:xfrm>
          <a:off x="0" y="931911"/>
          <a:ext cx="219117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1D59C9-D563-47AC-9DAB-E90AE18E14AE}">
      <dsp:nvSpPr>
        <dsp:cNvPr id="0" name=""/>
        <dsp:cNvSpPr/>
      </dsp:nvSpPr>
      <dsp:spPr>
        <a:xfrm>
          <a:off x="0" y="931911"/>
          <a:ext cx="438234" cy="931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kern="1200" dirty="0" smtClean="0"/>
            <a:t>2015</a:t>
          </a:r>
          <a:endParaRPr lang="fr-FR" sz="1200" kern="1200" dirty="0"/>
        </a:p>
      </dsp:txBody>
      <dsp:txXfrm>
        <a:off x="0" y="931911"/>
        <a:ext cx="438234" cy="931911"/>
      </dsp:txXfrm>
    </dsp:sp>
    <dsp:sp modelId="{6BD12CC2-706A-416E-B1D2-9092B4F7B726}">
      <dsp:nvSpPr>
        <dsp:cNvPr id="0" name=""/>
        <dsp:cNvSpPr/>
      </dsp:nvSpPr>
      <dsp:spPr>
        <a:xfrm>
          <a:off x="471101" y="953571"/>
          <a:ext cx="1720070" cy="4331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1313 arbitrators</a:t>
          </a:r>
          <a:endParaRPr lang="fr-FR" sz="1700" kern="1200" dirty="0"/>
        </a:p>
      </dsp:txBody>
      <dsp:txXfrm>
        <a:off x="471101" y="953571"/>
        <a:ext cx="1720070" cy="433193"/>
      </dsp:txXfrm>
    </dsp:sp>
    <dsp:sp modelId="{5A347864-A414-4F40-B1CF-0B82CC9FF2E1}">
      <dsp:nvSpPr>
        <dsp:cNvPr id="0" name=""/>
        <dsp:cNvSpPr/>
      </dsp:nvSpPr>
      <dsp:spPr>
        <a:xfrm>
          <a:off x="438234" y="1386765"/>
          <a:ext cx="175293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A96DA3-678A-452C-A35E-46B4B7DAF373}">
      <dsp:nvSpPr>
        <dsp:cNvPr id="0" name=""/>
        <dsp:cNvSpPr/>
      </dsp:nvSpPr>
      <dsp:spPr>
        <a:xfrm>
          <a:off x="471101" y="1408424"/>
          <a:ext cx="1720070" cy="4331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77 countries</a:t>
          </a:r>
          <a:endParaRPr lang="fr-FR" sz="1700" kern="1200" dirty="0"/>
        </a:p>
      </dsp:txBody>
      <dsp:txXfrm>
        <a:off x="471101" y="1408424"/>
        <a:ext cx="1720070" cy="433193"/>
      </dsp:txXfrm>
    </dsp:sp>
    <dsp:sp modelId="{5387F2FB-ED3E-413A-9E25-114506E368D3}">
      <dsp:nvSpPr>
        <dsp:cNvPr id="0" name=""/>
        <dsp:cNvSpPr/>
      </dsp:nvSpPr>
      <dsp:spPr>
        <a:xfrm>
          <a:off x="438234" y="1841618"/>
          <a:ext cx="1752937"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1CE6B1-E5CD-4D12-86CA-B88CC80596FF}">
      <dsp:nvSpPr>
        <dsp:cNvPr id="0" name=""/>
        <dsp:cNvSpPr/>
      </dsp:nvSpPr>
      <dsp:spPr>
        <a:xfrm>
          <a:off x="0" y="0"/>
          <a:ext cx="2808288"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84CB40-53EF-414D-A684-8DAE6623A909}">
      <dsp:nvSpPr>
        <dsp:cNvPr id="0" name=""/>
        <dsp:cNvSpPr/>
      </dsp:nvSpPr>
      <dsp:spPr>
        <a:xfrm>
          <a:off x="0" y="0"/>
          <a:ext cx="990411" cy="48244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Number of Awards Approved in 2015</a:t>
          </a:r>
          <a:endParaRPr lang="fr-FR" sz="1400" kern="1200" dirty="0"/>
        </a:p>
      </dsp:txBody>
      <dsp:txXfrm>
        <a:off x="0" y="0"/>
        <a:ext cx="990411" cy="4824412"/>
      </dsp:txXfrm>
    </dsp:sp>
    <dsp:sp modelId="{E3A8EF1E-B7C5-4FD0-BD9D-B6704DA9BD5A}">
      <dsp:nvSpPr>
        <dsp:cNvPr id="0" name=""/>
        <dsp:cNvSpPr/>
      </dsp:nvSpPr>
      <dsp:spPr>
        <a:xfrm>
          <a:off x="1024473" y="219077"/>
          <a:ext cx="1782549" cy="43815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640" tIns="167640" rIns="167640" bIns="167640" numCol="1" spcCol="1270" anchor="t" anchorCtr="0">
          <a:noAutofit/>
        </a:bodyPr>
        <a:lstStyle/>
        <a:p>
          <a:pPr lvl="0" algn="l" defTabSz="1955800">
            <a:lnSpc>
              <a:spcPct val="90000"/>
            </a:lnSpc>
            <a:spcBef>
              <a:spcPct val="0"/>
            </a:spcBef>
            <a:spcAft>
              <a:spcPct val="35000"/>
            </a:spcAft>
          </a:pPr>
          <a:r>
            <a:rPr lang="fr-FR" sz="4400" kern="1200" dirty="0" smtClean="0"/>
            <a:t>498</a:t>
          </a:r>
          <a:endParaRPr lang="fr-FR" sz="4400" kern="1200" dirty="0"/>
        </a:p>
      </dsp:txBody>
      <dsp:txXfrm>
        <a:off x="1024473" y="219077"/>
        <a:ext cx="1782549" cy="4381546"/>
      </dsp:txXfrm>
    </dsp:sp>
    <dsp:sp modelId="{E3FDB1BE-C8CD-4C77-8033-70D11943D387}">
      <dsp:nvSpPr>
        <dsp:cNvPr id="0" name=""/>
        <dsp:cNvSpPr/>
      </dsp:nvSpPr>
      <dsp:spPr>
        <a:xfrm>
          <a:off x="990411" y="4600623"/>
          <a:ext cx="1816611"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09CD0E-B5BC-4ECA-A861-76C53D6D22A6}">
      <dsp:nvSpPr>
        <dsp:cNvPr id="0" name=""/>
        <dsp:cNvSpPr/>
      </dsp:nvSpPr>
      <dsp:spPr>
        <a:xfrm>
          <a:off x="3832" y="1567560"/>
          <a:ext cx="1742452" cy="95798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lvl="0" algn="l" defTabSz="755650">
            <a:lnSpc>
              <a:spcPct val="90000"/>
            </a:lnSpc>
            <a:spcBef>
              <a:spcPct val="0"/>
            </a:spcBef>
            <a:spcAft>
              <a:spcPct val="35000"/>
            </a:spcAft>
          </a:pPr>
          <a:r>
            <a:rPr lang="fr-FR" sz="1700" kern="1200" dirty="0" smtClean="0"/>
            <a:t>§ 1032 Abs. 2</a:t>
          </a:r>
          <a:endParaRPr lang="fr-FR" sz="1700" kern="1200" dirty="0"/>
        </a:p>
      </dsp:txBody>
      <dsp:txXfrm>
        <a:off x="3832" y="1567560"/>
        <a:ext cx="1742452" cy="638654"/>
      </dsp:txXfrm>
    </dsp:sp>
    <dsp:sp modelId="{01CF0C67-B4EB-4C57-AA62-6B228230893D}">
      <dsp:nvSpPr>
        <dsp:cNvPr id="0" name=""/>
        <dsp:cNvSpPr/>
      </dsp:nvSpPr>
      <dsp:spPr>
        <a:xfrm>
          <a:off x="360720" y="2206214"/>
          <a:ext cx="1742452"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fr-FR" sz="1700" kern="1200" dirty="0" err="1" smtClean="0"/>
            <a:t>Decision</a:t>
          </a:r>
          <a:r>
            <a:rPr lang="fr-FR" sz="1700" kern="1200" dirty="0" smtClean="0"/>
            <a:t> by national court</a:t>
          </a:r>
          <a:endParaRPr lang="fr-FR" sz="1700" kern="1200" dirty="0"/>
        </a:p>
      </dsp:txBody>
      <dsp:txXfrm>
        <a:off x="389400" y="2234894"/>
        <a:ext cx="1685092" cy="921840"/>
      </dsp:txXfrm>
    </dsp:sp>
    <dsp:sp modelId="{30BB1D4B-2C69-49B9-9530-B2B776691E74}">
      <dsp:nvSpPr>
        <dsp:cNvPr id="0" name=""/>
        <dsp:cNvSpPr/>
      </dsp:nvSpPr>
      <dsp:spPr>
        <a:xfrm>
          <a:off x="2010433" y="1669977"/>
          <a:ext cx="559996" cy="4338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a:off x="2010433" y="1756741"/>
        <a:ext cx="429850" cy="260292"/>
      </dsp:txXfrm>
    </dsp:sp>
    <dsp:sp modelId="{A54BE403-F14C-4EB1-B405-774BF9E3E28B}">
      <dsp:nvSpPr>
        <dsp:cNvPr id="0" name=""/>
        <dsp:cNvSpPr/>
      </dsp:nvSpPr>
      <dsp:spPr>
        <a:xfrm>
          <a:off x="2802882" y="1567560"/>
          <a:ext cx="1742452" cy="95798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lvl="0" algn="l" defTabSz="755650">
            <a:lnSpc>
              <a:spcPct val="90000"/>
            </a:lnSpc>
            <a:spcBef>
              <a:spcPct val="0"/>
            </a:spcBef>
            <a:spcAft>
              <a:spcPct val="35000"/>
            </a:spcAft>
          </a:pPr>
          <a:r>
            <a:rPr lang="fr-FR" sz="1700" kern="1200" dirty="0" smtClean="0"/>
            <a:t>§ 1040 Abs. 1</a:t>
          </a:r>
          <a:endParaRPr lang="fr-FR" sz="1700" kern="1200" dirty="0"/>
        </a:p>
      </dsp:txBody>
      <dsp:txXfrm>
        <a:off x="2802882" y="1567560"/>
        <a:ext cx="1742452" cy="638654"/>
      </dsp:txXfrm>
    </dsp:sp>
    <dsp:sp modelId="{8BE7B764-BD70-4743-8A2A-5D5D02F24884}">
      <dsp:nvSpPr>
        <dsp:cNvPr id="0" name=""/>
        <dsp:cNvSpPr/>
      </dsp:nvSpPr>
      <dsp:spPr>
        <a:xfrm>
          <a:off x="3159769" y="2206214"/>
          <a:ext cx="1742452"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fr-FR" sz="1700" kern="1200" dirty="0" err="1" smtClean="0"/>
            <a:t>Competence</a:t>
          </a:r>
          <a:r>
            <a:rPr lang="fr-FR" sz="1700" kern="1200" dirty="0" smtClean="0"/>
            <a:t> arbitral tribunal</a:t>
          </a:r>
          <a:endParaRPr lang="fr-FR" sz="1700" kern="1200" dirty="0"/>
        </a:p>
      </dsp:txBody>
      <dsp:txXfrm>
        <a:off x="3188449" y="2234894"/>
        <a:ext cx="1685092" cy="921840"/>
      </dsp:txXfrm>
    </dsp:sp>
    <dsp:sp modelId="{8E41385E-2FA3-4110-BF9B-AEE735A7949C}">
      <dsp:nvSpPr>
        <dsp:cNvPr id="0" name=""/>
        <dsp:cNvSpPr/>
      </dsp:nvSpPr>
      <dsp:spPr>
        <a:xfrm>
          <a:off x="4809483" y="1669977"/>
          <a:ext cx="559996" cy="4338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p>
      </dsp:txBody>
      <dsp:txXfrm>
        <a:off x="4809483" y="1756741"/>
        <a:ext cx="429850" cy="260292"/>
      </dsp:txXfrm>
    </dsp:sp>
    <dsp:sp modelId="{2CAD76E3-9760-494E-AD83-2ED6C0035ED3}">
      <dsp:nvSpPr>
        <dsp:cNvPr id="0" name=""/>
        <dsp:cNvSpPr/>
      </dsp:nvSpPr>
      <dsp:spPr>
        <a:xfrm>
          <a:off x="5601931" y="1567560"/>
          <a:ext cx="1742452" cy="95798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lvl="0" algn="l" defTabSz="755650">
            <a:lnSpc>
              <a:spcPct val="90000"/>
            </a:lnSpc>
            <a:spcBef>
              <a:spcPct val="0"/>
            </a:spcBef>
            <a:spcAft>
              <a:spcPct val="35000"/>
            </a:spcAft>
          </a:pPr>
          <a:r>
            <a:rPr lang="fr-FR" sz="1700" kern="1200" dirty="0" smtClean="0"/>
            <a:t>§ 1040 Abs. 3 </a:t>
          </a:r>
          <a:r>
            <a:rPr lang="fr-FR" sz="1700" kern="1200" dirty="0" err="1" smtClean="0"/>
            <a:t>iVm</a:t>
          </a:r>
          <a:r>
            <a:rPr lang="fr-FR" sz="1700" kern="1200" dirty="0" smtClean="0"/>
            <a:t> § 1059</a:t>
          </a:r>
          <a:endParaRPr lang="fr-FR" sz="1700" kern="1200" dirty="0"/>
        </a:p>
      </dsp:txBody>
      <dsp:txXfrm>
        <a:off x="5601931" y="1567560"/>
        <a:ext cx="1742452" cy="638654"/>
      </dsp:txXfrm>
    </dsp:sp>
    <dsp:sp modelId="{F1B68364-CDF9-4907-B32F-06CF8A4F891D}">
      <dsp:nvSpPr>
        <dsp:cNvPr id="0" name=""/>
        <dsp:cNvSpPr/>
      </dsp:nvSpPr>
      <dsp:spPr>
        <a:xfrm>
          <a:off x="5958819" y="2206214"/>
          <a:ext cx="1742452" cy="9792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20904" rIns="120904" bIns="120904" numCol="1" spcCol="1270" anchor="t" anchorCtr="0">
          <a:noAutofit/>
        </a:bodyPr>
        <a:lstStyle/>
        <a:p>
          <a:pPr marL="171450" lvl="1" indent="-171450" algn="l" defTabSz="755650">
            <a:lnSpc>
              <a:spcPct val="90000"/>
            </a:lnSpc>
            <a:spcBef>
              <a:spcPct val="0"/>
            </a:spcBef>
            <a:spcAft>
              <a:spcPct val="15000"/>
            </a:spcAft>
            <a:buChar char="••"/>
          </a:pPr>
          <a:r>
            <a:rPr lang="fr-FR" sz="1700" kern="1200" dirty="0" smtClean="0"/>
            <a:t>Application for </a:t>
          </a:r>
          <a:r>
            <a:rPr lang="fr-FR" sz="1700" kern="1200" dirty="0" err="1" smtClean="0"/>
            <a:t>annulment</a:t>
          </a:r>
          <a:endParaRPr lang="fr-FR" sz="1700" kern="1200" dirty="0"/>
        </a:p>
      </dsp:txBody>
      <dsp:txXfrm>
        <a:off x="5987499" y="2234894"/>
        <a:ext cx="1685092" cy="9218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8833F0-848E-4AEF-900C-AFDEFC975D26}">
      <dsp:nvSpPr>
        <dsp:cNvPr id="0" name=""/>
        <dsp:cNvSpPr/>
      </dsp:nvSpPr>
      <dsp:spPr>
        <a:xfrm>
          <a:off x="0" y="776751"/>
          <a:ext cx="8208912" cy="537043"/>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5BA771-6619-4CC5-8C9A-926DCC6724AB}">
      <dsp:nvSpPr>
        <dsp:cNvPr id="0" name=""/>
        <dsp:cNvSpPr/>
      </dsp:nvSpPr>
      <dsp:spPr>
        <a:xfrm>
          <a:off x="1459639" y="38306"/>
          <a:ext cx="2541777" cy="8515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fr-FR" sz="1800" kern="1200" dirty="0" smtClean="0"/>
            <a:t>Constitution of the arbitral tribunal</a:t>
          </a:r>
          <a:endParaRPr lang="fr-FR" sz="1800" kern="1200" dirty="0"/>
        </a:p>
      </dsp:txBody>
      <dsp:txXfrm>
        <a:off x="1459639" y="38306"/>
        <a:ext cx="2541777" cy="851543"/>
      </dsp:txXfrm>
    </dsp:sp>
    <dsp:sp modelId="{C27F97F0-04B1-4292-840E-C12DBC8F5487}">
      <dsp:nvSpPr>
        <dsp:cNvPr id="0" name=""/>
        <dsp:cNvSpPr/>
      </dsp:nvSpPr>
      <dsp:spPr>
        <a:xfrm>
          <a:off x="2375513" y="843880"/>
          <a:ext cx="410445" cy="41044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3B8833-973C-46EF-9C0F-4AF0CBD1202A}">
      <dsp:nvSpPr>
        <dsp:cNvPr id="0" name=""/>
        <dsp:cNvSpPr/>
      </dsp:nvSpPr>
      <dsp:spPr>
        <a:xfrm>
          <a:off x="4032463" y="144013"/>
          <a:ext cx="2502315" cy="759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t" anchorCtr="0">
          <a:noAutofit/>
        </a:bodyPr>
        <a:lstStyle/>
        <a:p>
          <a:pPr lvl="0" algn="ctr" defTabSz="800100">
            <a:lnSpc>
              <a:spcPct val="90000"/>
            </a:lnSpc>
            <a:spcBef>
              <a:spcPct val="0"/>
            </a:spcBef>
            <a:spcAft>
              <a:spcPct val="35000"/>
            </a:spcAft>
          </a:pPr>
          <a:r>
            <a:rPr lang="en-US" sz="1800" kern="1200" noProof="0" dirty="0" smtClean="0"/>
            <a:t>Partial Award on jurisdiction</a:t>
          </a:r>
          <a:endParaRPr lang="en-US" sz="1800" kern="1200" noProof="0" dirty="0"/>
        </a:p>
      </dsp:txBody>
      <dsp:txXfrm>
        <a:off x="4032463" y="144013"/>
        <a:ext cx="2502315" cy="759603"/>
      </dsp:txXfrm>
    </dsp:sp>
    <dsp:sp modelId="{6011DA7A-35DD-45A2-8CC4-55B2C30B2801}">
      <dsp:nvSpPr>
        <dsp:cNvPr id="0" name=""/>
        <dsp:cNvSpPr/>
      </dsp:nvSpPr>
      <dsp:spPr>
        <a:xfrm>
          <a:off x="5112569" y="864094"/>
          <a:ext cx="410445" cy="41044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FB1E8D-6CE8-4589-A348-CF9B31F442C2}">
      <dsp:nvSpPr>
        <dsp:cNvPr id="0" name=""/>
        <dsp:cNvSpPr/>
      </dsp:nvSpPr>
      <dsp:spPr>
        <a:xfrm rot="5400000">
          <a:off x="1740292" y="1038864"/>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0FB9CF-AA20-4BDA-B22F-3AA44D7E8FEA}">
      <dsp:nvSpPr>
        <dsp:cNvPr id="0" name=""/>
        <dsp:cNvSpPr/>
      </dsp:nvSpPr>
      <dsp:spPr>
        <a:xfrm>
          <a:off x="1498575" y="27507"/>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kern="1200" dirty="0" smtClean="0"/>
            <a:t>Abs. 1, 3</a:t>
          </a:r>
          <a:endParaRPr lang="fr-FR" sz="2800" kern="1200" dirty="0"/>
        </a:p>
      </dsp:txBody>
      <dsp:txXfrm>
        <a:off x="1551064" y="79996"/>
        <a:ext cx="1430879" cy="970072"/>
      </dsp:txXfrm>
    </dsp:sp>
    <dsp:sp modelId="{529A1649-51C9-4886-93F6-9A2743027E30}">
      <dsp:nvSpPr>
        <dsp:cNvPr id="0" name=""/>
        <dsp:cNvSpPr/>
      </dsp:nvSpPr>
      <dsp:spPr>
        <a:xfrm>
          <a:off x="3034433" y="130038"/>
          <a:ext cx="1117036" cy="868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r>
            <a:rPr lang="fr-FR" sz="1300" kern="1200" dirty="0" err="1" smtClean="0"/>
            <a:t>Lex</a:t>
          </a:r>
          <a:r>
            <a:rPr lang="fr-FR" sz="1300" kern="1200" dirty="0" smtClean="0"/>
            <a:t> </a:t>
          </a:r>
          <a:r>
            <a:rPr lang="fr-FR" sz="1300" kern="1200" dirty="0" err="1" smtClean="0"/>
            <a:t>arbitri</a:t>
          </a:r>
          <a:endParaRPr lang="fr-FR" sz="1300" kern="1200" dirty="0"/>
        </a:p>
      </dsp:txBody>
      <dsp:txXfrm>
        <a:off x="3034433" y="130038"/>
        <a:ext cx="1117036" cy="868903"/>
      </dsp:txXfrm>
    </dsp:sp>
    <dsp:sp modelId="{7C2EE203-4C3A-4DAD-A434-EDA24F7E2687}">
      <dsp:nvSpPr>
        <dsp:cNvPr id="0" name=""/>
        <dsp:cNvSpPr/>
      </dsp:nvSpPr>
      <dsp:spPr>
        <a:xfrm rot="5400000">
          <a:off x="3013681" y="2246500"/>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8737EF-398D-4E01-B0E5-A42F9C32B119}">
      <dsp:nvSpPr>
        <dsp:cNvPr id="0" name=""/>
        <dsp:cNvSpPr/>
      </dsp:nvSpPr>
      <dsp:spPr>
        <a:xfrm>
          <a:off x="2771964" y="1235143"/>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kern="1200" dirty="0" smtClean="0"/>
            <a:t>Abs. 3 Alt. 1</a:t>
          </a:r>
          <a:endParaRPr lang="fr-FR" sz="2800" kern="1200" dirty="0"/>
        </a:p>
      </dsp:txBody>
      <dsp:txXfrm>
        <a:off x="2824453" y="1287632"/>
        <a:ext cx="1430879" cy="970072"/>
      </dsp:txXfrm>
    </dsp:sp>
    <dsp:sp modelId="{933C60B2-4588-4A2E-AD4B-0D036F241BA0}">
      <dsp:nvSpPr>
        <dsp:cNvPr id="0" name=""/>
        <dsp:cNvSpPr/>
      </dsp:nvSpPr>
      <dsp:spPr>
        <a:xfrm>
          <a:off x="4307822" y="1337674"/>
          <a:ext cx="1117036" cy="868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r>
            <a:rPr lang="fr-FR" sz="1300" kern="1200" dirty="0" smtClean="0"/>
            <a:t>Parties’ agreement</a:t>
          </a:r>
          <a:endParaRPr lang="fr-FR" sz="1300" kern="1200" dirty="0"/>
        </a:p>
      </dsp:txBody>
      <dsp:txXfrm>
        <a:off x="4307822" y="1337674"/>
        <a:ext cx="1117036" cy="868903"/>
      </dsp:txXfrm>
    </dsp:sp>
    <dsp:sp modelId="{063E9331-C7EE-4D4A-ADDD-25442E6B96F9}">
      <dsp:nvSpPr>
        <dsp:cNvPr id="0" name=""/>
        <dsp:cNvSpPr/>
      </dsp:nvSpPr>
      <dsp:spPr>
        <a:xfrm rot="5400000">
          <a:off x="4287070" y="3454136"/>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632CED6-62B4-4B4F-A5F4-3847CA0FEFCA}">
      <dsp:nvSpPr>
        <dsp:cNvPr id="0" name=""/>
        <dsp:cNvSpPr/>
      </dsp:nvSpPr>
      <dsp:spPr>
        <a:xfrm>
          <a:off x="4045353" y="2442780"/>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kern="1200" dirty="0" smtClean="0"/>
            <a:t>Abs. 4</a:t>
          </a:r>
          <a:endParaRPr lang="fr-FR" sz="2800" kern="1200" dirty="0"/>
        </a:p>
      </dsp:txBody>
      <dsp:txXfrm>
        <a:off x="4097842" y="2495269"/>
        <a:ext cx="1430879" cy="970072"/>
      </dsp:txXfrm>
    </dsp:sp>
    <dsp:sp modelId="{C4FC4579-A44D-4BD0-A247-2347CA19EADF}">
      <dsp:nvSpPr>
        <dsp:cNvPr id="0" name=""/>
        <dsp:cNvSpPr/>
      </dsp:nvSpPr>
      <dsp:spPr>
        <a:xfrm>
          <a:off x="5581211" y="2545311"/>
          <a:ext cx="1117036" cy="868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r>
            <a:rPr lang="fr-FR" sz="1300" kern="1200" dirty="0" smtClean="0"/>
            <a:t>Non-</a:t>
          </a:r>
          <a:r>
            <a:rPr lang="fr-FR" sz="1300" kern="1200" dirty="0" err="1" smtClean="0"/>
            <a:t>mandatory</a:t>
          </a:r>
          <a:r>
            <a:rPr lang="fr-FR" sz="1300" kern="1200" dirty="0" smtClean="0"/>
            <a:t> </a:t>
          </a:r>
          <a:r>
            <a:rPr lang="fr-FR" sz="1300" kern="1200" dirty="0" err="1" smtClean="0"/>
            <a:t>rules</a:t>
          </a:r>
          <a:r>
            <a:rPr lang="fr-FR" sz="1300" kern="1200" dirty="0" smtClean="0"/>
            <a:t> of </a:t>
          </a:r>
          <a:r>
            <a:rPr lang="fr-FR" sz="1300" kern="1200" dirty="0" err="1" smtClean="0"/>
            <a:t>lex</a:t>
          </a:r>
          <a:r>
            <a:rPr lang="fr-FR" sz="1300" kern="1200" dirty="0" smtClean="0"/>
            <a:t> </a:t>
          </a:r>
          <a:r>
            <a:rPr lang="fr-FR" sz="1300" kern="1200" dirty="0" err="1" smtClean="0"/>
            <a:t>arbitri</a:t>
          </a:r>
          <a:endParaRPr lang="fr-FR" sz="1300" kern="1200" dirty="0"/>
        </a:p>
      </dsp:txBody>
      <dsp:txXfrm>
        <a:off x="5581211" y="2545311"/>
        <a:ext cx="1117036" cy="868903"/>
      </dsp:txXfrm>
    </dsp:sp>
    <dsp:sp modelId="{09954DF9-1D28-491C-AA08-80657B6DD32D}">
      <dsp:nvSpPr>
        <dsp:cNvPr id="0" name=""/>
        <dsp:cNvSpPr/>
      </dsp:nvSpPr>
      <dsp:spPr>
        <a:xfrm>
          <a:off x="5318742" y="3650416"/>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r-FR" sz="2800" kern="1200" dirty="0" smtClean="0"/>
            <a:t>Abs. 4</a:t>
          </a:r>
          <a:endParaRPr lang="fr-FR" sz="2800" kern="1200" dirty="0"/>
        </a:p>
      </dsp:txBody>
      <dsp:txXfrm>
        <a:off x="5371231" y="3702905"/>
        <a:ext cx="1430879" cy="9700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FB1E8D-6CE8-4589-A348-CF9B31F442C2}">
      <dsp:nvSpPr>
        <dsp:cNvPr id="0" name=""/>
        <dsp:cNvSpPr/>
      </dsp:nvSpPr>
      <dsp:spPr>
        <a:xfrm rot="5400000">
          <a:off x="1106076" y="1038864"/>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0FB9CF-AA20-4BDA-B22F-3AA44D7E8FEA}">
      <dsp:nvSpPr>
        <dsp:cNvPr id="0" name=""/>
        <dsp:cNvSpPr/>
      </dsp:nvSpPr>
      <dsp:spPr>
        <a:xfrm>
          <a:off x="746619" y="27507"/>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fr-FR" sz="1800" kern="1200" dirty="0" smtClean="0"/>
            <a:t>Abs. 1, 3</a:t>
          </a:r>
          <a:endParaRPr lang="fr-FR" sz="1800" kern="1200" dirty="0"/>
        </a:p>
      </dsp:txBody>
      <dsp:txXfrm>
        <a:off x="799108" y="79996"/>
        <a:ext cx="1430879" cy="970072"/>
      </dsp:txXfrm>
    </dsp:sp>
    <dsp:sp modelId="{529A1649-51C9-4886-93F6-9A2743027E30}">
      <dsp:nvSpPr>
        <dsp:cNvPr id="0" name=""/>
        <dsp:cNvSpPr/>
      </dsp:nvSpPr>
      <dsp:spPr>
        <a:xfrm>
          <a:off x="2448525" y="153446"/>
          <a:ext cx="1117036" cy="868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err="1" smtClean="0"/>
            <a:t>Mandatory</a:t>
          </a:r>
          <a:r>
            <a:rPr lang="fr-FR" sz="1400" kern="1200" dirty="0" smtClean="0"/>
            <a:t> provisions of </a:t>
          </a:r>
          <a:r>
            <a:rPr lang="fr-FR" sz="1400" kern="1200" dirty="0" err="1" smtClean="0"/>
            <a:t>lex</a:t>
          </a:r>
          <a:r>
            <a:rPr lang="fr-FR" sz="1400" kern="1200" dirty="0" smtClean="0"/>
            <a:t> </a:t>
          </a:r>
          <a:r>
            <a:rPr lang="fr-FR" sz="1400" kern="1200" dirty="0" err="1" smtClean="0"/>
            <a:t>arbitri</a:t>
          </a:r>
          <a:endParaRPr lang="fr-FR" sz="1400" kern="1200" dirty="0"/>
        </a:p>
      </dsp:txBody>
      <dsp:txXfrm>
        <a:off x="2448525" y="153446"/>
        <a:ext cx="1117036" cy="868903"/>
      </dsp:txXfrm>
    </dsp:sp>
    <dsp:sp modelId="{7C2EE203-4C3A-4DAD-A434-EDA24F7E2687}">
      <dsp:nvSpPr>
        <dsp:cNvPr id="0" name=""/>
        <dsp:cNvSpPr/>
      </dsp:nvSpPr>
      <dsp:spPr>
        <a:xfrm rot="5400000">
          <a:off x="2379465" y="2246500"/>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8737EF-398D-4E01-B0E5-A42F9C32B119}">
      <dsp:nvSpPr>
        <dsp:cNvPr id="0" name=""/>
        <dsp:cNvSpPr/>
      </dsp:nvSpPr>
      <dsp:spPr>
        <a:xfrm>
          <a:off x="2064241" y="1235143"/>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smtClean="0"/>
            <a:t>Abs. 3 Alt. 1</a:t>
          </a:r>
          <a:endParaRPr lang="fr-FR" sz="1400" kern="1200" dirty="0"/>
        </a:p>
      </dsp:txBody>
      <dsp:txXfrm>
        <a:off x="2116730" y="1287632"/>
        <a:ext cx="1430879" cy="970072"/>
      </dsp:txXfrm>
    </dsp:sp>
    <dsp:sp modelId="{933C60B2-4588-4A2E-AD4B-0D036F241BA0}">
      <dsp:nvSpPr>
        <dsp:cNvPr id="0" name=""/>
        <dsp:cNvSpPr/>
      </dsp:nvSpPr>
      <dsp:spPr>
        <a:xfrm>
          <a:off x="6480966" y="3681836"/>
          <a:ext cx="1752753" cy="8689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smtClean="0"/>
            <a:t>OLG Frankfurt </a:t>
          </a:r>
          <a:r>
            <a:rPr lang="fr-FR" sz="1400" kern="1200" dirty="0" err="1" smtClean="0"/>
            <a:t>aM</a:t>
          </a:r>
          <a:r>
            <a:rPr lang="fr-FR" sz="1400" kern="1200" dirty="0" smtClean="0"/>
            <a:t>, 17.2.2011, 26 SCH 13/10</a:t>
          </a:r>
          <a:endParaRPr lang="fr-FR" sz="1400" kern="1200" dirty="0"/>
        </a:p>
      </dsp:txBody>
      <dsp:txXfrm>
        <a:off x="6480966" y="3681836"/>
        <a:ext cx="1752753" cy="868903"/>
      </dsp:txXfrm>
    </dsp:sp>
    <dsp:sp modelId="{83986562-A84A-4938-9B55-C73B0A78C1F3}">
      <dsp:nvSpPr>
        <dsp:cNvPr id="0" name=""/>
        <dsp:cNvSpPr/>
      </dsp:nvSpPr>
      <dsp:spPr>
        <a:xfrm rot="5400000">
          <a:off x="3697102" y="3454136"/>
          <a:ext cx="912348" cy="103867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C6A7B4-F292-4202-BB3C-AC8BB52E8A7B}">
      <dsp:nvSpPr>
        <dsp:cNvPr id="0" name=""/>
        <dsp:cNvSpPr/>
      </dsp:nvSpPr>
      <dsp:spPr>
        <a:xfrm>
          <a:off x="3352374" y="2442780"/>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smtClean="0"/>
            <a:t>Arbitration </a:t>
          </a:r>
          <a:r>
            <a:rPr lang="fr-FR" sz="1400" kern="1200" dirty="0" err="1" smtClean="0"/>
            <a:t>rules</a:t>
          </a:r>
          <a:r>
            <a:rPr lang="fr-FR" sz="1400" kern="1200" dirty="0" smtClean="0"/>
            <a:t> </a:t>
          </a:r>
          <a:r>
            <a:rPr lang="fr-FR" sz="1400" kern="1200" dirty="0" err="1" smtClean="0"/>
            <a:t>chosen</a:t>
          </a:r>
          <a:r>
            <a:rPr lang="fr-FR" sz="1400" kern="1200" dirty="0" smtClean="0"/>
            <a:t> by the </a:t>
          </a:r>
          <a:r>
            <a:rPr lang="fr-FR" sz="1400" kern="1200" dirty="0" err="1" smtClean="0"/>
            <a:t>partiesn</a:t>
          </a:r>
          <a:r>
            <a:rPr lang="fr-FR" sz="1400" kern="1200" dirty="0" smtClean="0"/>
            <a:t> in </a:t>
          </a:r>
          <a:r>
            <a:rPr lang="fr-FR" sz="1400" kern="1200" dirty="0" err="1" smtClean="0"/>
            <a:t>their</a:t>
          </a:r>
          <a:r>
            <a:rPr lang="fr-FR" sz="1400" kern="1200" dirty="0" smtClean="0"/>
            <a:t> agreement</a:t>
          </a:r>
          <a:endParaRPr lang="fr-FR" sz="1400" kern="1200" dirty="0"/>
        </a:p>
      </dsp:txBody>
      <dsp:txXfrm>
        <a:off x="3404863" y="2495269"/>
        <a:ext cx="1430879" cy="970072"/>
      </dsp:txXfrm>
    </dsp:sp>
    <dsp:sp modelId="{710AD19E-4943-418F-A03A-86557D8E3027}">
      <dsp:nvSpPr>
        <dsp:cNvPr id="0" name=""/>
        <dsp:cNvSpPr/>
      </dsp:nvSpPr>
      <dsp:spPr>
        <a:xfrm>
          <a:off x="5581211" y="2545311"/>
          <a:ext cx="1117036" cy="868903"/>
        </a:xfrm>
        <a:prstGeom prst="rect">
          <a:avLst/>
        </a:prstGeom>
        <a:noFill/>
        <a:ln>
          <a:noFill/>
        </a:ln>
        <a:effectLst/>
      </dsp:spPr>
      <dsp:style>
        <a:lnRef idx="0">
          <a:scrgbClr r="0" g="0" b="0"/>
        </a:lnRef>
        <a:fillRef idx="0">
          <a:scrgbClr r="0" g="0" b="0"/>
        </a:fillRef>
        <a:effectRef idx="0">
          <a:scrgbClr r="0" g="0" b="0"/>
        </a:effectRef>
        <a:fontRef idx="minor"/>
      </dsp:style>
    </dsp:sp>
    <dsp:sp modelId="{09954DF9-1D28-491C-AA08-80657B6DD32D}">
      <dsp:nvSpPr>
        <dsp:cNvPr id="0" name=""/>
        <dsp:cNvSpPr/>
      </dsp:nvSpPr>
      <dsp:spPr>
        <a:xfrm>
          <a:off x="4699485" y="3650416"/>
          <a:ext cx="1535857" cy="107505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kern="1200" dirty="0" err="1" smtClean="0"/>
            <a:t>Discretionary</a:t>
          </a:r>
          <a:r>
            <a:rPr lang="fr-FR" sz="1400" kern="1200" dirty="0" smtClean="0"/>
            <a:t> </a:t>
          </a:r>
          <a:r>
            <a:rPr lang="fr-FR" sz="1400" kern="1200" dirty="0" err="1" smtClean="0"/>
            <a:t>decisions</a:t>
          </a:r>
          <a:r>
            <a:rPr lang="fr-FR" sz="1400" kern="1200" dirty="0" smtClean="0"/>
            <a:t> of arbitral tribunal</a:t>
          </a:r>
          <a:endParaRPr lang="fr-FR" sz="1400" kern="1200" dirty="0"/>
        </a:p>
      </dsp:txBody>
      <dsp:txXfrm>
        <a:off x="4751974" y="3702905"/>
        <a:ext cx="1430879" cy="97007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13FD71-04FE-4833-BA5F-2B91A58379F7}" type="datetimeFigureOut">
              <a:rPr lang="en-GB" smtClean="0"/>
              <a:t>15/10/2016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1C6243F-0CC1-4DAB-BE98-E9654350A2B6}" type="slidenum">
              <a:rPr lang="en-GB" smtClean="0"/>
              <a:t>‹Nr.›</a:t>
            </a:fld>
            <a:endParaRPr lang="en-GB"/>
          </a:p>
        </p:txBody>
      </p:sp>
    </p:spTree>
    <p:extLst>
      <p:ext uri="{BB962C8B-B14F-4D97-AF65-F5344CB8AC3E}">
        <p14:creationId xmlns:p14="http://schemas.microsoft.com/office/powerpoint/2010/main" val="4225931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3A274C-C9C6-4949-A8E9-450F7DE7AC13}" type="datetimeFigureOut">
              <a:rPr lang="en-GB" smtClean="0"/>
              <a:pPr/>
              <a:t>15/10/2016</a:t>
            </a:fld>
            <a:endParaRPr lang="en-GB"/>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1B492F-E6BA-4409-9212-AB9CAE5B4C56}" type="slidenum">
              <a:rPr lang="en-GB" smtClean="0"/>
              <a:pPr/>
              <a:t>‹Nr.›</a:t>
            </a:fld>
            <a:endParaRPr lang="en-GB"/>
          </a:p>
        </p:txBody>
      </p:sp>
    </p:spTree>
    <p:extLst>
      <p:ext uri="{BB962C8B-B14F-4D97-AF65-F5344CB8AC3E}">
        <p14:creationId xmlns:p14="http://schemas.microsoft.com/office/powerpoint/2010/main" val="668507112"/>
      </p:ext>
    </p:extLst>
  </p:cSld>
  <p:clrMap bg1="lt1" tx1="dk1" bg2="lt2" tx2="dk2" accent1="accent1" accent2="accent2" accent3="accent3" accent4="accent4" accent5="accent5" accent6="accent6" hlink="hlink" folHlink="folHlink"/>
  <p:notesStyle>
    <a:lvl1pPr marL="0" algn="l" defTabSz="839694" rtl="0" eaLnBrk="1" latinLnBrk="0" hangingPunct="1">
      <a:defRPr sz="1100" kern="1200">
        <a:solidFill>
          <a:schemeClr val="tx1"/>
        </a:solidFill>
        <a:latin typeface="+mn-lt"/>
        <a:ea typeface="+mn-ea"/>
        <a:cs typeface="+mn-cs"/>
      </a:defRPr>
    </a:lvl1pPr>
    <a:lvl2pPr marL="419847" algn="l" defTabSz="839694" rtl="0" eaLnBrk="1" latinLnBrk="0" hangingPunct="1">
      <a:defRPr sz="1100" kern="1200">
        <a:solidFill>
          <a:schemeClr val="tx1"/>
        </a:solidFill>
        <a:latin typeface="+mn-lt"/>
        <a:ea typeface="+mn-ea"/>
        <a:cs typeface="+mn-cs"/>
      </a:defRPr>
    </a:lvl2pPr>
    <a:lvl3pPr marL="839694" algn="l" defTabSz="839694" rtl="0" eaLnBrk="1" latinLnBrk="0" hangingPunct="1">
      <a:defRPr sz="1100" kern="1200">
        <a:solidFill>
          <a:schemeClr val="tx1"/>
        </a:solidFill>
        <a:latin typeface="+mn-lt"/>
        <a:ea typeface="+mn-ea"/>
        <a:cs typeface="+mn-cs"/>
      </a:defRPr>
    </a:lvl3pPr>
    <a:lvl4pPr marL="1259540" algn="l" defTabSz="839694" rtl="0" eaLnBrk="1" latinLnBrk="0" hangingPunct="1">
      <a:defRPr sz="1100" kern="1200">
        <a:solidFill>
          <a:schemeClr val="tx1"/>
        </a:solidFill>
        <a:latin typeface="+mn-lt"/>
        <a:ea typeface="+mn-ea"/>
        <a:cs typeface="+mn-cs"/>
      </a:defRPr>
    </a:lvl4pPr>
    <a:lvl5pPr marL="1679387" algn="l" defTabSz="839694" rtl="0" eaLnBrk="1" latinLnBrk="0" hangingPunct="1">
      <a:defRPr sz="1100" kern="1200">
        <a:solidFill>
          <a:schemeClr val="tx1"/>
        </a:solidFill>
        <a:latin typeface="+mn-lt"/>
        <a:ea typeface="+mn-ea"/>
        <a:cs typeface="+mn-cs"/>
      </a:defRPr>
    </a:lvl5pPr>
    <a:lvl6pPr marL="2099234" algn="l" defTabSz="839694" rtl="0" eaLnBrk="1" latinLnBrk="0" hangingPunct="1">
      <a:defRPr sz="1100" kern="1200">
        <a:solidFill>
          <a:schemeClr val="tx1"/>
        </a:solidFill>
        <a:latin typeface="+mn-lt"/>
        <a:ea typeface="+mn-ea"/>
        <a:cs typeface="+mn-cs"/>
      </a:defRPr>
    </a:lvl6pPr>
    <a:lvl7pPr marL="2519081" algn="l" defTabSz="839694" rtl="0" eaLnBrk="1" latinLnBrk="0" hangingPunct="1">
      <a:defRPr sz="1100" kern="1200">
        <a:solidFill>
          <a:schemeClr val="tx1"/>
        </a:solidFill>
        <a:latin typeface="+mn-lt"/>
        <a:ea typeface="+mn-ea"/>
        <a:cs typeface="+mn-cs"/>
      </a:defRPr>
    </a:lvl7pPr>
    <a:lvl8pPr marL="2938927" algn="l" defTabSz="839694" rtl="0" eaLnBrk="1" latinLnBrk="0" hangingPunct="1">
      <a:defRPr sz="1100" kern="1200">
        <a:solidFill>
          <a:schemeClr val="tx1"/>
        </a:solidFill>
        <a:latin typeface="+mn-lt"/>
        <a:ea typeface="+mn-ea"/>
        <a:cs typeface="+mn-cs"/>
      </a:defRPr>
    </a:lvl8pPr>
    <a:lvl9pPr marL="3358774" algn="l" defTabSz="839694"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1 </a:t>
            </a:r>
            <a:r>
              <a:rPr lang="fr-FR" dirty="0" err="1" smtClean="0"/>
              <a:t>intern</a:t>
            </a:r>
            <a:r>
              <a:rPr lang="fr-FR" dirty="0" smtClean="0"/>
              <a:t> per team</a:t>
            </a:r>
          </a:p>
          <a:p>
            <a:r>
              <a:rPr lang="fr-FR" dirty="0" smtClean="0"/>
              <a:t>Commission on arbitration</a:t>
            </a:r>
            <a:r>
              <a:rPr lang="fr-FR" baseline="0" dirty="0" smtClean="0"/>
              <a:t> as one of the commissions at ICC</a:t>
            </a:r>
            <a:endParaRPr lang="fr-FR" dirty="0"/>
          </a:p>
        </p:txBody>
      </p:sp>
    </p:spTree>
    <p:extLst>
      <p:ext uri="{BB962C8B-B14F-4D97-AF65-F5344CB8AC3E}">
        <p14:creationId xmlns:p14="http://schemas.microsoft.com/office/powerpoint/2010/main" val="305826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smtClean="0"/>
              <a:t>Others</a:t>
            </a:r>
            <a:r>
              <a:rPr lang="fr-FR" dirty="0" smtClean="0"/>
              <a:t>: </a:t>
            </a:r>
            <a:r>
              <a:rPr lang="fr-FR" dirty="0" err="1" smtClean="0"/>
              <a:t>appt</a:t>
            </a:r>
            <a:r>
              <a:rPr lang="fr-FR" baseline="0" dirty="0" smtClean="0"/>
              <a:t> by SG Court, </a:t>
            </a:r>
            <a:r>
              <a:rPr lang="fr-FR" baseline="0" dirty="0" err="1" smtClean="0"/>
              <a:t>President</a:t>
            </a:r>
            <a:r>
              <a:rPr lang="fr-FR" baseline="0" dirty="0" smtClean="0"/>
              <a:t> Court, </a:t>
            </a:r>
            <a:r>
              <a:rPr lang="fr-FR" baseline="0" dirty="0" err="1" smtClean="0"/>
              <a:t>President</a:t>
            </a:r>
            <a:r>
              <a:rPr lang="fr-FR" baseline="0" dirty="0" smtClean="0"/>
              <a:t> ICC, </a:t>
            </a:r>
            <a:r>
              <a:rPr lang="fr-FR" baseline="0" dirty="0" err="1" smtClean="0"/>
              <a:t>other</a:t>
            </a:r>
            <a:r>
              <a:rPr lang="fr-FR" baseline="0" dirty="0" smtClean="0"/>
              <a:t> arbitral institutions etc..</a:t>
            </a:r>
            <a:endParaRPr lang="fr-FR" dirty="0"/>
          </a:p>
        </p:txBody>
      </p:sp>
      <p:sp>
        <p:nvSpPr>
          <p:cNvPr id="4" name="Espace réservé du numéro de diapositive 3"/>
          <p:cNvSpPr>
            <a:spLocks noGrp="1"/>
          </p:cNvSpPr>
          <p:nvPr>
            <p:ph type="sldNum" sz="quarter" idx="10"/>
          </p:nvPr>
        </p:nvSpPr>
        <p:spPr/>
        <p:txBody>
          <a:bodyPr/>
          <a:lstStyle/>
          <a:p>
            <a:fld id="{5B1B492F-E6BA-4409-9212-AB9CAE5B4C56}" type="slidenum">
              <a:rPr lang="en-GB" smtClean="0"/>
              <a:pPr/>
              <a:t>6</a:t>
            </a:fld>
            <a:endParaRPr lang="en-GB"/>
          </a:p>
        </p:txBody>
      </p:sp>
    </p:spTree>
    <p:extLst>
      <p:ext uri="{BB962C8B-B14F-4D97-AF65-F5344CB8AC3E}">
        <p14:creationId xmlns:p14="http://schemas.microsoft.com/office/powerpoint/2010/main" val="3167932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mtClean="0">
              <a:ea typeface="ＭＳ Ｐゴシック" pitchFamily="34" charset="-128"/>
            </a:endParaRPr>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6BCD3CCE-25DC-4722-ACD0-D8EA414DEFC6}" type="slidenum">
              <a:rPr lang="en-GB" sz="1200">
                <a:latin typeface="Calibri" pitchFamily="34" charset="0"/>
                <a:cs typeface="Arial" charset="0"/>
              </a:rPr>
              <a:pPr eaLnBrk="1" hangingPunct="1"/>
              <a:t>10</a:t>
            </a:fld>
            <a:endParaRPr lang="en-GB" sz="1200">
              <a:latin typeface="Calibri" pitchFamily="34"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mtClean="0">
              <a:ea typeface="ＭＳ Ｐゴシック" pitchFamily="34" charset="-128"/>
            </a:endParaRPr>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6BCD3CCE-25DC-4722-ACD0-D8EA414DEFC6}" type="slidenum">
              <a:rPr lang="en-GB" sz="1200">
                <a:latin typeface="Calibri" pitchFamily="34" charset="0"/>
                <a:cs typeface="Arial" charset="0"/>
              </a:rPr>
              <a:pPr eaLnBrk="1" hangingPunct="1"/>
              <a:t>14</a:t>
            </a:fld>
            <a:endParaRPr lang="en-GB" sz="1200">
              <a:latin typeface="Calibri" pitchFamily="34"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B1B492F-E6BA-4409-9212-AB9CAE5B4C56}" type="slidenum">
              <a:rPr lang="en-GB" smtClean="0"/>
              <a:pPr/>
              <a:t>15</a:t>
            </a:fld>
            <a:endParaRPr lang="en-GB"/>
          </a:p>
        </p:txBody>
      </p:sp>
    </p:spTree>
    <p:extLst>
      <p:ext uri="{BB962C8B-B14F-4D97-AF65-F5344CB8AC3E}">
        <p14:creationId xmlns:p14="http://schemas.microsoft.com/office/powerpoint/2010/main" val="249359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mtClean="0">
              <a:ea typeface="ＭＳ Ｐゴシック" pitchFamily="34" charset="-128"/>
            </a:endParaRPr>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6BCD3CCE-25DC-4722-ACD0-D8EA414DEFC6}" type="slidenum">
              <a:rPr lang="en-GB" sz="1200">
                <a:latin typeface="Calibri" pitchFamily="34" charset="0"/>
                <a:cs typeface="Arial" charset="0"/>
              </a:rPr>
              <a:pPr eaLnBrk="1" hangingPunct="1"/>
              <a:t>17</a:t>
            </a:fld>
            <a:endParaRPr lang="en-GB" sz="1200">
              <a:latin typeface="Calibri" pitchFamily="34"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smtClean="0">
              <a:ea typeface="ＭＳ Ｐゴシック" pitchFamily="34" charset="-128"/>
            </a:endParaRPr>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6BCD3CCE-25DC-4722-ACD0-D8EA414DEFC6}" type="slidenum">
              <a:rPr lang="en-GB" sz="1200">
                <a:latin typeface="Calibri" pitchFamily="34" charset="0"/>
                <a:cs typeface="Arial" charset="0"/>
              </a:rPr>
              <a:pPr eaLnBrk="1" hangingPunct="1"/>
              <a:t>21</a:t>
            </a:fld>
            <a:endParaRPr lang="en-GB" sz="1200">
              <a:latin typeface="Calibri" pitchFamily="34"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A1368316-FE97-474E-9183-D3AF590691DE}" type="slidenum">
              <a:rPr lang="en-GB" sz="1200">
                <a:latin typeface="Calibri" pitchFamily="34" charset="0"/>
                <a:cs typeface="Arial" charset="0"/>
              </a:rPr>
              <a:pPr eaLnBrk="1" hangingPunct="1"/>
              <a:t>22</a:t>
            </a:fld>
            <a:endParaRPr lang="en-GB" sz="1200">
              <a:latin typeface="Calibri" pitchFamily="34"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52500" y="685800"/>
            <a:ext cx="4953000" cy="3429000"/>
          </a:xfrm>
        </p:spPr>
      </p:sp>
      <p:sp>
        <p:nvSpPr>
          <p:cNvPr id="3" name="Espace réservé des commentaires 2"/>
          <p:cNvSpPr>
            <a:spLocks noGrp="1"/>
          </p:cNvSpPr>
          <p:nvPr>
            <p:ph type="body" idx="1"/>
          </p:nvPr>
        </p:nvSpPr>
        <p:spPr/>
        <p:txBody>
          <a:bodyPr/>
          <a:lstStyle/>
          <a:p>
            <a:r>
              <a:rPr lang="en-US" dirty="0" smtClean="0"/>
              <a:t>Positive</a:t>
            </a:r>
            <a:r>
              <a:rPr lang="en-US" baseline="0" dirty="0" smtClean="0"/>
              <a:t> </a:t>
            </a:r>
            <a:r>
              <a:rPr lang="en-US" dirty="0" smtClean="0"/>
              <a:t>6(4)/ negative 6(4) partially</a:t>
            </a:r>
            <a:r>
              <a:rPr lang="en-US" baseline="0" dirty="0" smtClean="0"/>
              <a:t> negative, exclusion of a party or a contract</a:t>
            </a:r>
          </a:p>
          <a:p>
            <a:endParaRPr lang="en-US" baseline="0" dirty="0" smtClean="0"/>
          </a:p>
          <a:p>
            <a:r>
              <a:rPr lang="en-US" baseline="0" dirty="0" smtClean="0"/>
              <a:t>6(3) checklist</a:t>
            </a:r>
          </a:p>
          <a:p>
            <a:endParaRPr lang="en-US" baseline="0" dirty="0" smtClean="0"/>
          </a:p>
          <a:p>
            <a:r>
              <a:rPr lang="en-GB" sz="1100" b="1" kern="1200" dirty="0" smtClean="0">
                <a:solidFill>
                  <a:schemeClr val="tx1"/>
                </a:solidFill>
                <a:effectLst/>
                <a:latin typeface="+mn-lt"/>
                <a:ea typeface="+mn-ea"/>
                <a:cs typeface="+mn-cs"/>
              </a:rPr>
              <a:t>GREEN ZONE</a:t>
            </a:r>
            <a:endParaRPr lang="fr-FR" sz="1100" kern="1200" dirty="0" smtClean="0">
              <a:solidFill>
                <a:schemeClr val="tx1"/>
              </a:solidFill>
              <a:effectLst/>
              <a:latin typeface="+mn-lt"/>
              <a:ea typeface="+mn-ea"/>
              <a:cs typeface="+mn-cs"/>
            </a:endParaRPr>
          </a:p>
          <a:p>
            <a:pPr lvl="0"/>
            <a:r>
              <a:rPr lang="en-GB" sz="1100" b="1" kern="1200" dirty="0" smtClean="0">
                <a:solidFill>
                  <a:schemeClr val="tx1"/>
                </a:solidFill>
                <a:effectLst/>
                <a:latin typeface="+mn-lt"/>
                <a:ea typeface="+mn-ea"/>
                <a:cs typeface="+mn-cs"/>
              </a:rPr>
              <a:t>The matter shall be submitted directly to the Arbitral Tribunal, without a decision from the Secretary General, if </a:t>
            </a:r>
            <a:r>
              <a:rPr lang="en-GB" sz="1100" b="1" u="sng" kern="1200" dirty="0" smtClean="0">
                <a:solidFill>
                  <a:schemeClr val="tx1"/>
                </a:solidFill>
                <a:effectLst/>
                <a:latin typeface="+mn-lt"/>
                <a:ea typeface="+mn-ea"/>
                <a:cs typeface="+mn-cs"/>
              </a:rPr>
              <a:t>all</a:t>
            </a:r>
            <a:r>
              <a:rPr lang="en-GB" sz="1100" b="1" kern="1200" dirty="0" smtClean="0">
                <a:solidFill>
                  <a:schemeClr val="tx1"/>
                </a:solidFill>
                <a:effectLst/>
                <a:latin typeface="+mn-lt"/>
                <a:ea typeface="+mn-ea"/>
                <a:cs typeface="+mn-cs"/>
              </a:rPr>
              <a:t> of the requirements below are met. </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Claims are made under one purported arbitration agreement, </a:t>
            </a:r>
            <a:r>
              <a:rPr lang="en-GB" sz="1100" b="1" u="sng" kern="1200" dirty="0" smtClean="0">
                <a:solidFill>
                  <a:schemeClr val="tx1"/>
                </a:solidFill>
                <a:effectLst/>
                <a:latin typeface="+mn-lt"/>
                <a:ea typeface="+mn-ea"/>
                <a:cs typeface="+mn-cs"/>
              </a:rPr>
              <a:t>if not complete section 4(e)</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Purported arbitration agreement refers to “arbitration” in the body or title</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Purported arbitration agreement refers to the ICC Rules of Arbitration, ICC International Court of Arbitration, ICC arbitration or otherwise refers to both ICC and arbitration</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Contract containing the purported arbitration agreement is signed by and on behalf of all parties</a:t>
            </a:r>
          </a:p>
          <a:p>
            <a:pPr lvl="0"/>
            <a:endParaRPr lang="fr-FR" sz="1100" kern="1200" dirty="0" smtClean="0">
              <a:solidFill>
                <a:schemeClr val="tx1"/>
              </a:solidFill>
              <a:effectLst/>
              <a:latin typeface="+mn-lt"/>
              <a:ea typeface="+mn-ea"/>
              <a:cs typeface="+mn-cs"/>
            </a:endParaRPr>
          </a:p>
          <a:p>
            <a:r>
              <a:rPr lang="en-GB" sz="1100" b="1" kern="1200" dirty="0" smtClean="0">
                <a:solidFill>
                  <a:schemeClr val="tx1"/>
                </a:solidFill>
                <a:effectLst/>
                <a:latin typeface="+mn-lt"/>
                <a:ea typeface="+mn-ea"/>
                <a:cs typeface="+mn-cs"/>
              </a:rPr>
              <a:t>GREY ZONE</a:t>
            </a:r>
            <a:endParaRPr lang="fr-FR" sz="1100" kern="1200" dirty="0" smtClean="0">
              <a:solidFill>
                <a:schemeClr val="tx1"/>
              </a:solidFill>
              <a:effectLst/>
              <a:latin typeface="+mn-lt"/>
              <a:ea typeface="+mn-ea"/>
              <a:cs typeface="+mn-cs"/>
            </a:endParaRPr>
          </a:p>
          <a:p>
            <a:pPr lvl="0"/>
            <a:r>
              <a:rPr lang="en-GB" sz="1100" b="1" kern="1200" dirty="0" smtClean="0">
                <a:solidFill>
                  <a:schemeClr val="tx1"/>
                </a:solidFill>
                <a:effectLst/>
                <a:latin typeface="+mn-lt"/>
                <a:ea typeface="+mn-ea"/>
                <a:cs typeface="+mn-cs"/>
              </a:rPr>
              <a:t>If one or more of the requirements of section 3 are not met, the matter shall be submitted to the Secretary General. If so, indicate whether one of the following situations apply: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above-mentioned party </a:t>
            </a:r>
            <a:r>
              <a:rPr lang="en-GB" sz="1100" b="1" u="sng" kern="1200" dirty="0" smtClean="0">
                <a:solidFill>
                  <a:schemeClr val="tx1"/>
                </a:solidFill>
                <a:effectLst/>
                <a:latin typeface="+mn-lt"/>
                <a:ea typeface="+mn-ea"/>
                <a:cs typeface="+mn-cs"/>
              </a:rPr>
              <a:t>insists</a:t>
            </a:r>
            <a:r>
              <a:rPr lang="en-GB" sz="1100" kern="1200" dirty="0" smtClean="0">
                <a:solidFill>
                  <a:schemeClr val="tx1"/>
                </a:solidFill>
                <a:effectLst/>
                <a:latin typeface="+mn-lt"/>
                <a:ea typeface="+mn-ea"/>
                <a:cs typeface="+mn-cs"/>
              </a:rPr>
              <a:t> on an express decision, but all requirements under section 3 are met (please check the boxes accordingly)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purported arbitration agreement does not refer to “arbitration” in the body or title but:</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Terms highlighted in the Case Information may be interpreted as a reference to arbitration. </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Refers to the ICC without specifying the dispute resolution method</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No reference to the ICC Rules of Arbitration, the ICC International Court of Arbitration or to ICC and arbitration, but as highlighted in the Case Information, the purported arbitration agreement refers to another existing or non-existing arbitration institution that could be interpreted as referring to the ICC International Court of Arbitration</a:t>
            </a:r>
            <a:endParaRPr lang="fr-FR" sz="1100" kern="1200" dirty="0" smtClean="0">
              <a:solidFill>
                <a:schemeClr val="tx1"/>
              </a:solidFill>
              <a:effectLst/>
              <a:latin typeface="+mn-lt"/>
              <a:ea typeface="+mn-ea"/>
              <a:cs typeface="+mn-cs"/>
            </a:endParaRPr>
          </a:p>
          <a:p>
            <a:r>
              <a:rPr lang="en-GB" sz="1100" kern="1200" dirty="0" smtClean="0">
                <a:solidFill>
                  <a:schemeClr val="tx1"/>
                </a:solidFill>
                <a:effectLst/>
                <a:latin typeface="+mn-lt"/>
                <a:ea typeface="+mn-ea"/>
                <a:cs typeface="+mn-cs"/>
              </a:rPr>
              <a:t/>
            </a:r>
            <a:br>
              <a:rPr lang="en-GB" sz="1100" kern="1200" dirty="0" smtClean="0">
                <a:solidFill>
                  <a:schemeClr val="tx1"/>
                </a:solidFill>
                <a:effectLst/>
                <a:latin typeface="+mn-lt"/>
                <a:ea typeface="+mn-ea"/>
                <a:cs typeface="+mn-cs"/>
              </a:rPr>
            </a:br>
            <a:r>
              <a:rPr lang="en-GB" sz="1100" kern="1200" dirty="0" smtClean="0">
                <a:solidFill>
                  <a:schemeClr val="tx1"/>
                </a:solidFill>
                <a:effectLst/>
                <a:latin typeface="+mn-lt"/>
                <a:ea typeface="+mn-ea"/>
                <a:cs typeface="+mn-cs"/>
              </a:rPr>
              <a:t> </a:t>
            </a:r>
            <a:r>
              <a:rPr lang="en-GB" sz="1100" b="1" kern="1200" dirty="0" smtClean="0">
                <a:solidFill>
                  <a:schemeClr val="tx1"/>
                </a:solidFill>
                <a:effectLst/>
                <a:latin typeface="+mn-lt"/>
                <a:ea typeface="+mn-ea"/>
                <a:cs typeface="+mn-cs"/>
              </a:rPr>
              <a:t>GREY ZONE</a:t>
            </a:r>
            <a:endParaRPr lang="fr-FR" sz="1100" kern="1200" dirty="0" smtClean="0">
              <a:solidFill>
                <a:schemeClr val="tx1"/>
              </a:solidFill>
              <a:effectLst/>
              <a:latin typeface="+mn-lt"/>
              <a:ea typeface="+mn-ea"/>
              <a:cs typeface="+mn-cs"/>
            </a:endParaRPr>
          </a:p>
          <a:p>
            <a:pPr lvl="0"/>
            <a:r>
              <a:rPr lang="en-GB" sz="1100" b="1" kern="1200" dirty="0" smtClean="0">
                <a:solidFill>
                  <a:schemeClr val="tx1"/>
                </a:solidFill>
                <a:effectLst/>
                <a:latin typeface="+mn-lt"/>
                <a:ea typeface="+mn-ea"/>
                <a:cs typeface="+mn-cs"/>
              </a:rPr>
              <a:t>If one or more of the requirements of section 3 are not met, the matter shall be submitted to the Secretary General. If so, indicate whether one of the following situations apply: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above-mentioned party </a:t>
            </a:r>
            <a:r>
              <a:rPr lang="en-GB" sz="1100" b="1" u="sng" kern="1200" dirty="0" smtClean="0">
                <a:solidFill>
                  <a:schemeClr val="tx1"/>
                </a:solidFill>
                <a:effectLst/>
                <a:latin typeface="+mn-lt"/>
                <a:ea typeface="+mn-ea"/>
                <a:cs typeface="+mn-cs"/>
              </a:rPr>
              <a:t>insists</a:t>
            </a:r>
            <a:r>
              <a:rPr lang="en-GB" sz="1100" kern="1200" dirty="0" smtClean="0">
                <a:solidFill>
                  <a:schemeClr val="tx1"/>
                </a:solidFill>
                <a:effectLst/>
                <a:latin typeface="+mn-lt"/>
                <a:ea typeface="+mn-ea"/>
                <a:cs typeface="+mn-cs"/>
              </a:rPr>
              <a:t> on an express decision, but all requirements under section 3 are met (please check the boxes accordingly)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purported arbitration agreement does not refer to “arbitration” in the body or title but:</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Terms highlighted in the Case Information may be interpreted as a reference to arbitration. </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Refers to the ICC without specifying the dispute resolution method</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No reference to the ICC Rules of Arbitration, the ICC International Court of Arbitration or to ICC and arbitration, but as highlighted in the Case Information, the purported arbitration agreement refers to another existing or non-existing arbitration institution that could be interpreted as referring to the ICC International Court of Arbitration</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One or more parties are non-signatories but:</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above-mentioned party is a signatory and does not raise objections regarding non-signatories</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There is documentary evidence (</a:t>
            </a:r>
            <a:r>
              <a:rPr lang="en-GB" sz="1100" i="1" kern="1200" dirty="0" smtClean="0">
                <a:solidFill>
                  <a:schemeClr val="tx1"/>
                </a:solidFill>
                <a:effectLst/>
                <a:latin typeface="+mn-lt"/>
                <a:ea typeface="+mn-ea"/>
                <a:cs typeface="+mn-cs"/>
              </a:rPr>
              <a:t>e.g</a:t>
            </a:r>
            <a:r>
              <a:rPr lang="en-GB" sz="1100" kern="1200" dirty="0" smtClean="0">
                <a:solidFill>
                  <a:schemeClr val="tx1"/>
                </a:solidFill>
                <a:effectLst/>
                <a:latin typeface="+mn-lt"/>
                <a:ea typeface="+mn-ea"/>
                <a:cs typeface="+mn-cs"/>
              </a:rPr>
              <a:t>., invoices, letters, emails, etc.) that relates to the negotiation, performance or termination of the contract and expressly refers to the non-signatory </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There are allegations that the non-signatory is the successor, assignee, or has been subrogated into the rights of a signatory party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non-signatory is a member of a consortium or joint venture which has signed the contract</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non-signatory is a beneficiary or trustee of a signatory party</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non-signatory is a guarantor and (i) the contract obliges the guarantor, (ii) the purported arbitration agreement refers to or incorporates the guarantee, or (iii) there are allegations that the applicable law binds guarantors</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non-signatory is an affiliate of a signatory and there is an indication in the purported arbitration agreement or contract that purports to bind such affiliate</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The claims are filed on the basis of a law or treaty that refers disputes to ICC arbitration</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Multiple purported arbitration agreements but:</a:t>
            </a:r>
            <a:endParaRPr lang="fr-FR" sz="1100" kern="1200" dirty="0" smtClean="0">
              <a:solidFill>
                <a:schemeClr val="tx1"/>
              </a:solidFill>
              <a:effectLst/>
              <a:latin typeface="+mn-lt"/>
              <a:ea typeface="+mn-ea"/>
              <a:cs typeface="+mn-cs"/>
            </a:endParaRPr>
          </a:p>
          <a:p>
            <a:pPr lvl="0"/>
            <a:r>
              <a:rPr lang="en-US" sz="1100" kern="1200" dirty="0" smtClean="0">
                <a:solidFill>
                  <a:schemeClr val="tx1"/>
                </a:solidFill>
                <a:effectLst/>
                <a:latin typeface="+mn-lt"/>
                <a:ea typeface="+mn-ea"/>
                <a:cs typeface="+mn-cs"/>
              </a:rPr>
              <a:t>☐</a:t>
            </a:r>
            <a:r>
              <a:rPr lang="en-GB" sz="1100" kern="1200" dirty="0" smtClean="0">
                <a:solidFill>
                  <a:schemeClr val="tx1"/>
                </a:solidFill>
                <a:effectLst/>
                <a:latin typeface="+mn-lt"/>
                <a:ea typeface="+mn-ea"/>
                <a:cs typeface="+mn-cs"/>
              </a:rPr>
              <a:t> Each purported arbitration agreement refers to “arbitration” in the body or title</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Each purported arbitration agreement refers to the ICC Rules of Arbitration, ICC International Court of Arbitration, ICC arbitration or otherwise refers to both ICC and arbitration</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Each contract containing a purported arbitration agreement is signed by and on behalf of all parties</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All purported arbitration agreements are compatible</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All contracts refer to the same economic transaction </a:t>
            </a:r>
          </a:p>
          <a:p>
            <a:pPr lvl="0"/>
            <a:endParaRPr lang="fr-FR" sz="1100" kern="1200" dirty="0" smtClean="0">
              <a:solidFill>
                <a:schemeClr val="tx1"/>
              </a:solidFill>
              <a:effectLst/>
              <a:latin typeface="+mn-lt"/>
              <a:ea typeface="+mn-ea"/>
              <a:cs typeface="+mn-cs"/>
            </a:endParaRPr>
          </a:p>
          <a:p>
            <a:r>
              <a:rPr lang="en-GB" sz="1100" b="1" kern="1200" dirty="0" smtClean="0">
                <a:solidFill>
                  <a:schemeClr val="tx1"/>
                </a:solidFill>
                <a:effectLst/>
                <a:latin typeface="+mn-lt"/>
                <a:ea typeface="+mn-ea"/>
                <a:cs typeface="+mn-cs"/>
              </a:rPr>
              <a:t>DECISION</a:t>
            </a:r>
            <a:endParaRPr lang="fr-FR" sz="1100" kern="1200" dirty="0" smtClean="0">
              <a:solidFill>
                <a:schemeClr val="tx1"/>
              </a:solidFill>
              <a:effectLst/>
              <a:latin typeface="+mn-lt"/>
              <a:ea typeface="+mn-ea"/>
              <a:cs typeface="+mn-cs"/>
            </a:endParaRPr>
          </a:p>
          <a:p>
            <a:pPr lvl="0"/>
            <a:r>
              <a:rPr lang="en-GB" sz="1100" b="1" kern="1200" dirty="0" smtClean="0">
                <a:solidFill>
                  <a:schemeClr val="tx1"/>
                </a:solidFill>
                <a:effectLst/>
                <a:latin typeface="+mn-lt"/>
                <a:ea typeface="+mn-ea"/>
                <a:cs typeface="+mn-cs"/>
              </a:rPr>
              <a:t>Secretary General’s decision</a:t>
            </a:r>
            <a:r>
              <a:rPr lang="en-GB" sz="1100" kern="1200" dirty="0" smtClean="0">
                <a:solidFill>
                  <a:schemeClr val="tx1"/>
                </a:solidFill>
                <a:effectLst/>
                <a:latin typeface="+mn-lt"/>
                <a:ea typeface="+mn-ea"/>
                <a:cs typeface="+mn-cs"/>
              </a:rPr>
              <a:t> </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Refers the matter to the Court</a:t>
            </a:r>
            <a:endParaRPr lang="fr-FR" sz="1100" kern="1200" dirty="0" smtClean="0">
              <a:solidFill>
                <a:schemeClr val="tx1"/>
              </a:solidFill>
              <a:effectLst/>
              <a:latin typeface="+mn-lt"/>
              <a:ea typeface="+mn-ea"/>
              <a:cs typeface="+mn-cs"/>
            </a:endParaRPr>
          </a:p>
          <a:p>
            <a:pPr lvl="0"/>
            <a:r>
              <a:rPr lang="en-GB" sz="1100" kern="1200" dirty="0" smtClean="0">
                <a:solidFill>
                  <a:schemeClr val="tx1"/>
                </a:solidFill>
                <a:effectLst/>
                <a:latin typeface="+mn-lt"/>
                <a:ea typeface="+mn-ea"/>
                <a:cs typeface="+mn-cs"/>
              </a:rPr>
              <a:t>☐ Does not refer the matter to the Court</a:t>
            </a:r>
            <a:endParaRPr lang="fr-FR" sz="1100" kern="1200" dirty="0" smtClean="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12271998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7.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588" t="23772" b="3231"/>
          <a:stretch/>
        </p:blipFill>
        <p:spPr>
          <a:xfrm>
            <a:off x="0" y="1444675"/>
            <a:ext cx="9927266" cy="5423958"/>
          </a:xfrm>
          <a:prstGeom prst="rect">
            <a:avLst/>
          </a:prstGeom>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702" y="552588"/>
            <a:ext cx="3622077"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bwMode="auto">
          <a:xfrm>
            <a:off x="776286" y="1412875"/>
            <a:ext cx="5400000" cy="936005"/>
          </a:xfrm>
        </p:spPr>
        <p:txBody>
          <a:bodyPr anchor="t" anchorCtr="0"/>
          <a:lstStyle>
            <a:lvl1pPr algn="l">
              <a:lnSpc>
                <a:spcPct val="85000"/>
              </a:lnSpc>
              <a:defRPr sz="3200" baseline="0">
                <a:solidFill>
                  <a:schemeClr val="tx1"/>
                </a:solidFill>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auto">
          <a:xfrm>
            <a:off x="776287" y="2565817"/>
            <a:ext cx="5400000" cy="253335"/>
          </a:xfrm>
        </p:spPr>
        <p:txBody>
          <a:bodyPr anchor="t" anchorCtr="0"/>
          <a:lstStyle>
            <a:lvl1pPr marL="0" indent="0" algn="l">
              <a:lnSpc>
                <a:spcPct val="90000"/>
              </a:lnSpc>
              <a:spcBef>
                <a:spcPts val="0"/>
              </a:spcBef>
              <a:buNone/>
              <a:defRPr b="1">
                <a:solidFill>
                  <a:schemeClr val="tx1"/>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bwMode="auto">
          <a:xfrm>
            <a:off x="771524" y="2891161"/>
            <a:ext cx="5405611" cy="288031"/>
          </a:xfrm>
          <a:prstGeom prst="rect">
            <a:avLst/>
          </a:prstGeom>
        </p:spPr>
        <p:txBody>
          <a:bodyPr lIns="0" tIns="0" rIns="0" bIns="0"/>
          <a:lstStyle>
            <a:lvl1pPr algn="l">
              <a:defRPr sz="1600"/>
            </a:lvl1pPr>
          </a:lstStyle>
          <a:p>
            <a:r>
              <a:rPr lang="en-US" smtClean="0"/>
              <a:t>Insert date with 'Insert - Header &amp; Footer'</a:t>
            </a:r>
            <a:endParaRPr lang="en-GB"/>
          </a:p>
        </p:txBody>
      </p:sp>
      <p:pic>
        <p:nvPicPr>
          <p:cNvPr id="85" name="Picture 8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6536" y="6021288"/>
            <a:ext cx="1776319" cy="430045"/>
          </a:xfrm>
          <a:prstGeom prst="rect">
            <a:avLst/>
          </a:prstGeom>
        </p:spPr>
      </p:pic>
    </p:spTree>
    <p:extLst>
      <p:ext uri="{BB962C8B-B14F-4D97-AF65-F5344CB8AC3E}">
        <p14:creationId xmlns:p14="http://schemas.microsoft.com/office/powerpoint/2010/main" val="322855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urple ribbon)">
    <p:spTree>
      <p:nvGrpSpPr>
        <p:cNvPr id="1" name=""/>
        <p:cNvGrpSpPr/>
        <p:nvPr/>
      </p:nvGrpSpPr>
      <p:grpSpPr>
        <a:xfrm>
          <a:off x="0" y="0"/>
          <a:ext cx="0" cy="0"/>
          <a:chOff x="0" y="0"/>
          <a:chExt cx="0" cy="0"/>
        </a:xfrm>
      </p:grpSpPr>
      <p:sp>
        <p:nvSpPr>
          <p:cNvPr id="9" name="Content Placeholder 8"/>
          <p:cNvSpPr>
            <a:spLocks noGrp="1"/>
          </p:cNvSpPr>
          <p:nvPr>
            <p:ph sz="quarter" idx="13"/>
          </p:nvPr>
        </p:nvSpPr>
        <p:spPr bwMode="gray">
          <a:xfrm>
            <a:off x="776288" y="1403350"/>
            <a:ext cx="5329237"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4" name="Content Placeholder 8"/>
          <p:cNvSpPr>
            <a:spLocks noGrp="1"/>
          </p:cNvSpPr>
          <p:nvPr>
            <p:ph sz="quarter" idx="14"/>
          </p:nvPr>
        </p:nvSpPr>
        <p:spPr bwMode="gray">
          <a:xfrm>
            <a:off x="6321425" y="1403350"/>
            <a:ext cx="2808289" cy="476249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 name="Date Placeholder 1"/>
          <p:cNvSpPr>
            <a:spLocks noGrp="1"/>
          </p:cNvSpPr>
          <p:nvPr>
            <p:ph type="dt" sz="half" idx="15"/>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6"/>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7"/>
          </p:nvPr>
        </p:nvSpPr>
        <p:spPr/>
        <p:txBody>
          <a:bodyPr/>
          <a:lstStyle/>
          <a:p>
            <a:pPr algn="r"/>
            <a:fld id="{51C03584-9F88-4F24-AB92-6DB5E02D2227}" type="slidenum">
              <a:rPr lang="en-GB" smtClean="0"/>
              <a:pPr algn="r"/>
              <a:t>‹Nr.›</a:t>
            </a:fld>
            <a:endParaRPr lang="en-GB"/>
          </a:p>
        </p:txBody>
      </p:sp>
      <p:pic>
        <p:nvPicPr>
          <p:cNvPr id="16"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98500" y="3175"/>
            <a:ext cx="2707757" cy="851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425412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Yellow ribbon)">
    <p:spTree>
      <p:nvGrpSpPr>
        <p:cNvPr id="1" name=""/>
        <p:cNvGrpSpPr/>
        <p:nvPr/>
      </p:nvGrpSpPr>
      <p:grpSpPr>
        <a:xfrm>
          <a:off x="0" y="0"/>
          <a:ext cx="0" cy="0"/>
          <a:chOff x="0" y="0"/>
          <a:chExt cx="0" cy="0"/>
        </a:xfrm>
      </p:grpSpPr>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3" name="Content Placeholder 8"/>
          <p:cNvSpPr>
            <a:spLocks noGrp="1"/>
          </p:cNvSpPr>
          <p:nvPr>
            <p:ph sz="quarter" idx="13"/>
          </p:nvPr>
        </p:nvSpPr>
        <p:spPr bwMode="gray">
          <a:xfrm>
            <a:off x="776288" y="1403350"/>
            <a:ext cx="5329237"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4" name="Content Placeholder 8"/>
          <p:cNvSpPr>
            <a:spLocks noGrp="1"/>
          </p:cNvSpPr>
          <p:nvPr>
            <p:ph sz="quarter" idx="14"/>
          </p:nvPr>
        </p:nvSpPr>
        <p:spPr bwMode="gray">
          <a:xfrm>
            <a:off x="6321425" y="1403350"/>
            <a:ext cx="2808289" cy="476249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Date Placeholder 4"/>
          <p:cNvSpPr>
            <a:spLocks noGrp="1"/>
          </p:cNvSpPr>
          <p:nvPr>
            <p:ph type="dt" sz="half" idx="15"/>
          </p:nvPr>
        </p:nvSpPr>
        <p:spPr/>
        <p:txBody>
          <a:bodyPr/>
          <a:lstStyle/>
          <a:p>
            <a:r>
              <a:rPr lang="en-US" smtClean="0"/>
              <a:t>Insert date with 'Insert - Header &amp; Footer'</a:t>
            </a:r>
            <a:endParaRPr lang="en-GB" dirty="0"/>
          </a:p>
        </p:txBody>
      </p:sp>
      <p:sp>
        <p:nvSpPr>
          <p:cNvPr id="6" name="Footer Placeholder 5"/>
          <p:cNvSpPr>
            <a:spLocks noGrp="1"/>
          </p:cNvSpPr>
          <p:nvPr>
            <p:ph type="ftr" sz="quarter" idx="16"/>
          </p:nvPr>
        </p:nvSpPr>
        <p:spPr/>
        <p:txBody>
          <a:bodyPr/>
          <a:lstStyle/>
          <a:p>
            <a:r>
              <a:rPr lang="en-GB" smtClean="0"/>
              <a:t>Insert presentation title with 'Insert - Header &amp; Footer'</a:t>
            </a:r>
            <a:endParaRPr lang="en-GB" dirty="0"/>
          </a:p>
        </p:txBody>
      </p:sp>
      <p:sp>
        <p:nvSpPr>
          <p:cNvPr id="7" name="Slide Number Placeholder 6"/>
          <p:cNvSpPr>
            <a:spLocks noGrp="1"/>
          </p:cNvSpPr>
          <p:nvPr>
            <p:ph type="sldNum" sz="quarter" idx="17"/>
          </p:nvPr>
        </p:nvSpPr>
        <p:spPr/>
        <p:txBody>
          <a:bodyPr/>
          <a:lstStyle/>
          <a:p>
            <a:pPr algn="r"/>
            <a:fld id="{51C03584-9F88-4F24-AB92-6DB5E02D2227}" type="slidenum">
              <a:rPr lang="en-GB" smtClean="0"/>
              <a:pPr algn="r"/>
              <a:t>‹Nr.›</a:t>
            </a:fld>
            <a:endParaRPr lang="en-GB"/>
          </a:p>
        </p:txBody>
      </p:sp>
      <p:pic>
        <p:nvPicPr>
          <p:cNvPr id="1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98243" y="0"/>
            <a:ext cx="2707757" cy="851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739307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ink ribbon)">
    <p:spTree>
      <p:nvGrpSpPr>
        <p:cNvPr id="1" name=""/>
        <p:cNvGrpSpPr/>
        <p:nvPr/>
      </p:nvGrpSpPr>
      <p:grpSpPr>
        <a:xfrm>
          <a:off x="0" y="0"/>
          <a:ext cx="0" cy="0"/>
          <a:chOff x="0" y="0"/>
          <a:chExt cx="0" cy="0"/>
        </a:xfrm>
      </p:grpSpPr>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3" name="Content Placeholder 8"/>
          <p:cNvSpPr>
            <a:spLocks noGrp="1"/>
          </p:cNvSpPr>
          <p:nvPr>
            <p:ph sz="quarter" idx="13"/>
          </p:nvPr>
        </p:nvSpPr>
        <p:spPr bwMode="gray">
          <a:xfrm>
            <a:off x="776288" y="1403350"/>
            <a:ext cx="5329237"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4" name="Content Placeholder 8"/>
          <p:cNvSpPr>
            <a:spLocks noGrp="1"/>
          </p:cNvSpPr>
          <p:nvPr>
            <p:ph sz="quarter" idx="14"/>
          </p:nvPr>
        </p:nvSpPr>
        <p:spPr bwMode="gray">
          <a:xfrm>
            <a:off x="6321425" y="1403350"/>
            <a:ext cx="2808289" cy="476249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 name="Date Placeholder 1"/>
          <p:cNvSpPr>
            <a:spLocks noGrp="1"/>
          </p:cNvSpPr>
          <p:nvPr>
            <p:ph type="dt" sz="half" idx="15"/>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6"/>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7"/>
          </p:nvPr>
        </p:nvSpPr>
        <p:spPr/>
        <p:txBody>
          <a:bodyPr/>
          <a:lstStyle/>
          <a:p>
            <a:pPr algn="r"/>
            <a:fld id="{51C03584-9F88-4F24-AB92-6DB5E02D2227}" type="slidenum">
              <a:rPr lang="en-GB" smtClean="0"/>
              <a:pPr algn="r"/>
              <a:t>‹Nr.›</a:t>
            </a:fld>
            <a:endParaRPr lang="en-GB"/>
          </a:p>
        </p:txBody>
      </p:sp>
      <p:pic>
        <p:nvPicPr>
          <p:cNvPr id="16"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98242" y="1"/>
            <a:ext cx="2707757" cy="851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02632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Blue ribbon)">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69670" b="86759"/>
          <a:stretch/>
        </p:blipFill>
        <p:spPr>
          <a:xfrm>
            <a:off x="7133874" y="0"/>
            <a:ext cx="2773326" cy="908050"/>
          </a:xfrm>
          <a:prstGeom prst="rect">
            <a:avLst/>
          </a:prstGeom>
        </p:spPr>
      </p:pic>
      <p:sp>
        <p:nvSpPr>
          <p:cNvPr id="9" name="Content Placeholder 8"/>
          <p:cNvSpPr>
            <a:spLocks noGrp="1"/>
          </p:cNvSpPr>
          <p:nvPr>
            <p:ph sz="quarter" idx="13"/>
          </p:nvPr>
        </p:nvSpPr>
        <p:spPr bwMode="gray">
          <a:xfrm>
            <a:off x="776288" y="1403350"/>
            <a:ext cx="5329237"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4" name="Content Placeholder 8"/>
          <p:cNvSpPr>
            <a:spLocks noGrp="1"/>
          </p:cNvSpPr>
          <p:nvPr>
            <p:ph sz="quarter" idx="14"/>
          </p:nvPr>
        </p:nvSpPr>
        <p:spPr bwMode="gray">
          <a:xfrm>
            <a:off x="6321425" y="1403350"/>
            <a:ext cx="2808289" cy="476249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 name="Date Placeholder 1"/>
          <p:cNvSpPr>
            <a:spLocks noGrp="1"/>
          </p:cNvSpPr>
          <p:nvPr>
            <p:ph type="dt" sz="half" idx="15"/>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6"/>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7"/>
          </p:nvPr>
        </p:nvSpPr>
        <p:spPr/>
        <p:txBody>
          <a:bodyPr/>
          <a:lstStyle/>
          <a:p>
            <a:pPr algn="r"/>
            <a:fld id="{51C03584-9F88-4F24-AB92-6DB5E02D2227}" type="slidenum">
              <a:rPr lang="en-GB" smtClean="0"/>
              <a:pPr algn="r"/>
              <a:t>‹Nr.›</a:t>
            </a:fld>
            <a:endParaRPr lang="en-GB"/>
          </a:p>
        </p:txBody>
      </p:sp>
    </p:spTree>
    <p:extLst>
      <p:ext uri="{BB962C8B-B14F-4D97-AF65-F5344CB8AC3E}">
        <p14:creationId xmlns:p14="http://schemas.microsoft.com/office/powerpoint/2010/main" val="141184171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Green ribbon)">
    <p:spTree>
      <p:nvGrpSpPr>
        <p:cNvPr id="1" name=""/>
        <p:cNvGrpSpPr/>
        <p:nvPr/>
      </p:nvGrpSpPr>
      <p:grpSpPr>
        <a:xfrm>
          <a:off x="0" y="0"/>
          <a:ext cx="0" cy="0"/>
          <a:chOff x="0" y="0"/>
          <a:chExt cx="0" cy="0"/>
        </a:xfrm>
      </p:grpSpPr>
      <p:pic>
        <p:nvPicPr>
          <p:cNvPr id="18" name="Picture 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98500" y="-1"/>
            <a:ext cx="2707757" cy="851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ontent Placeholder 8"/>
          <p:cNvSpPr>
            <a:spLocks noGrp="1"/>
          </p:cNvSpPr>
          <p:nvPr>
            <p:ph sz="quarter" idx="13"/>
          </p:nvPr>
        </p:nvSpPr>
        <p:spPr bwMode="gray">
          <a:xfrm>
            <a:off x="776288" y="1403350"/>
            <a:ext cx="5329237"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4" name="Content Placeholder 8"/>
          <p:cNvSpPr>
            <a:spLocks noGrp="1"/>
          </p:cNvSpPr>
          <p:nvPr>
            <p:ph sz="quarter" idx="14"/>
          </p:nvPr>
        </p:nvSpPr>
        <p:spPr bwMode="gray">
          <a:xfrm>
            <a:off x="6321425" y="1403350"/>
            <a:ext cx="2808289" cy="476249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 name="Date Placeholder 1"/>
          <p:cNvSpPr>
            <a:spLocks noGrp="1"/>
          </p:cNvSpPr>
          <p:nvPr>
            <p:ph type="dt" sz="half" idx="15"/>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6"/>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7"/>
          </p:nvPr>
        </p:nvSpPr>
        <p:spPr/>
        <p:txBody>
          <a:bodyPr/>
          <a:lstStyle/>
          <a:p>
            <a:pPr algn="r"/>
            <a:fld id="{51C03584-9F88-4F24-AB92-6DB5E02D2227}" type="slidenum">
              <a:rPr lang="en-GB" smtClean="0"/>
              <a:pPr algn="r"/>
              <a:t>‹Nr.›</a:t>
            </a:fld>
            <a:endParaRPr lang="en-GB"/>
          </a:p>
        </p:txBody>
      </p:sp>
    </p:spTree>
    <p:extLst>
      <p:ext uri="{BB962C8B-B14F-4D97-AF65-F5344CB8AC3E}">
        <p14:creationId xmlns:p14="http://schemas.microsoft.com/office/powerpoint/2010/main" val="365836364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and Bullet">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r="39133" b="35519"/>
          <a:stretch>
            <a:fillRect/>
          </a:stretch>
        </p:blipFill>
        <p:spPr bwMode="auto">
          <a:xfrm>
            <a:off x="5557838" y="4943475"/>
            <a:ext cx="4348162"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12"/>
          <p:cNvCxnSpPr/>
          <p:nvPr userDrawn="1"/>
        </p:nvCxnSpPr>
        <p:spPr>
          <a:xfrm>
            <a:off x="776288" y="965200"/>
            <a:ext cx="83534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26"/>
          <p:cNvCxnSpPr/>
          <p:nvPr userDrawn="1"/>
        </p:nvCxnSpPr>
        <p:spPr>
          <a:xfrm>
            <a:off x="776288" y="6270625"/>
            <a:ext cx="83534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7" name="Text Placeholder 6"/>
          <p:cNvSpPr>
            <a:spLocks noGrp="1"/>
          </p:cNvSpPr>
          <p:nvPr>
            <p:ph type="body" sz="quarter" idx="12"/>
          </p:nvPr>
        </p:nvSpPr>
        <p:spPr>
          <a:xfrm>
            <a:off x="763587" y="1628800"/>
            <a:ext cx="8580813" cy="4476800"/>
          </a:xfrm>
        </p:spPr>
        <p:txBody>
          <a:bodyPr/>
          <a:lstStyle>
            <a:lvl1pPr marL="365760" indent="-365760">
              <a:buClrTx/>
              <a:buFont typeface="Wingdings" panose="05000000000000000000" pitchFamily="2" charset="2"/>
              <a:buChar char="§"/>
              <a:defRPr/>
            </a:lvl1pPr>
            <a:lvl2pPr marL="640080" indent="-274320">
              <a:buClrTx/>
              <a:buFont typeface="Wingdings" panose="05000000000000000000" pitchFamily="2" charset="2"/>
              <a:buChar char="§"/>
              <a:defRPr/>
            </a:lvl2pPr>
            <a:lvl3pPr marL="914400" indent="-228600">
              <a:buClrTx/>
              <a:buFont typeface="Wingdings" panose="05000000000000000000" pitchFamily="2" charset="2"/>
              <a:buChar char="§"/>
              <a:defRPr/>
            </a:lvl3pPr>
            <a:lvl4pPr marL="1144800" indent="-228600">
              <a:buClrTx/>
              <a:buFont typeface="Wingdings" panose="05000000000000000000" pitchFamily="2" charset="2"/>
              <a:buChar char="§"/>
              <a:defRPr/>
            </a:lvl4pPr>
            <a:lvl5pPr marL="1375200" indent="-228600">
              <a:buClrTx/>
              <a:buFont typeface="Wingdings" panose="05000000000000000000"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8" name="Footer Placeholder 4"/>
          <p:cNvSpPr>
            <a:spLocks noGrp="1"/>
          </p:cNvSpPr>
          <p:nvPr>
            <p:ph type="ftr" sz="quarter" idx="13"/>
          </p:nvPr>
        </p:nvSpPr>
        <p:spPr bwMode="gray">
          <a:xfrm>
            <a:off x="776288" y="6288088"/>
            <a:ext cx="2663825" cy="366712"/>
          </a:xfrm>
          <a:prstGeom prst="rect">
            <a:avLst/>
          </a:prstGeom>
        </p:spPr>
        <p:txBody>
          <a:bodyPr vert="horz" lIns="0" tIns="36000" rIns="0" bIns="0" rtlCol="0" anchor="t" anchorCtr="0"/>
          <a:lstStyle>
            <a:lvl1pPr algn="l" defTabSz="900000" fontAlgn="auto">
              <a:spcBef>
                <a:spcPts val="0"/>
              </a:spcBef>
              <a:spcAft>
                <a:spcPts val="0"/>
              </a:spcAft>
              <a:defRPr sz="750">
                <a:solidFill>
                  <a:schemeClr val="tx1"/>
                </a:solidFill>
                <a:latin typeface="+mn-lt"/>
                <a:ea typeface="+mn-ea"/>
                <a:cs typeface="+mn-cs"/>
              </a:defRPr>
            </a:lvl1pPr>
          </a:lstStyle>
          <a:p>
            <a:pPr>
              <a:defRPr/>
            </a:pPr>
            <a:r>
              <a:rPr lang="en-US"/>
              <a:t>2012 ICC Rules of Arbitration, 21-22 September 2011</a:t>
            </a:r>
            <a:endParaRPr lang="en-GB"/>
          </a:p>
        </p:txBody>
      </p:sp>
      <p:sp>
        <p:nvSpPr>
          <p:cNvPr id="9" name="Slide Number Placeholder 5"/>
          <p:cNvSpPr>
            <a:spLocks noGrp="1"/>
          </p:cNvSpPr>
          <p:nvPr>
            <p:ph type="sldNum" sz="quarter" idx="14"/>
          </p:nvPr>
        </p:nvSpPr>
        <p:spPr bwMode="gray">
          <a:xfrm>
            <a:off x="8626475" y="6288088"/>
            <a:ext cx="503238" cy="366712"/>
          </a:xfrm>
          <a:prstGeom prst="rect">
            <a:avLst/>
          </a:prstGeom>
        </p:spPr>
        <p:txBody>
          <a:bodyPr vert="horz" wrap="square" lIns="0" tIns="36000" rIns="0" bIns="0" numCol="1" anchor="t" anchorCtr="0" compatLnSpc="1">
            <a:prstTxWarp prst="textNoShape">
              <a:avLst/>
            </a:prstTxWarp>
          </a:bodyPr>
          <a:lstStyle>
            <a:lvl1pPr algn="r">
              <a:defRPr sz="700" smtClean="0">
                <a:latin typeface="Arial" pitchFamily="34" charset="0"/>
                <a:cs typeface="Arial" pitchFamily="34" charset="0"/>
              </a:defRPr>
            </a:lvl1pPr>
          </a:lstStyle>
          <a:p>
            <a:pPr>
              <a:defRPr/>
            </a:pPr>
            <a:fld id="{7382264B-6747-45DE-9ED6-88483C5882C4}" type="slidenum">
              <a:rPr lang="en-GB"/>
              <a:pPr>
                <a:defRPr/>
              </a:pPr>
              <a:t>‹Nr.›</a:t>
            </a:fld>
            <a:endParaRPr lang="en-GB"/>
          </a:p>
        </p:txBody>
      </p:sp>
    </p:spTree>
    <p:extLst>
      <p:ext uri="{BB962C8B-B14F-4D97-AF65-F5344CB8AC3E}">
        <p14:creationId xmlns:p14="http://schemas.microsoft.com/office/powerpoint/2010/main" val="2105632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urple">
    <p:bg bwMode="auto">
      <p:bgRef idx="1001">
        <a:schemeClr val="bg1"/>
      </p:bgRef>
    </p:bg>
    <p:spTree>
      <p:nvGrpSpPr>
        <p:cNvPr id="1" name=""/>
        <p:cNvGrpSpPr/>
        <p:nvPr/>
      </p:nvGrpSpPr>
      <p:grpSpPr>
        <a:xfrm>
          <a:off x="0" y="0"/>
          <a:ext cx="0" cy="0"/>
          <a:chOff x="0" y="0"/>
          <a:chExt cx="0" cy="0"/>
        </a:xfrm>
      </p:grpSpPr>
      <p:pic>
        <p:nvPicPr>
          <p:cNvPr id="85" name="Picture 3"/>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8293" r="10980" b="23922"/>
          <a:stretch/>
        </p:blipFill>
        <p:spPr bwMode="auto">
          <a:xfrm>
            <a:off x="-1" y="1527559"/>
            <a:ext cx="9906001" cy="5330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bwMode="auto">
          <a:xfrm>
            <a:off x="776286" y="1412875"/>
            <a:ext cx="5400000" cy="936005"/>
          </a:xfrm>
        </p:spPr>
        <p:txBody>
          <a:bodyPr anchor="t" anchorCtr="0"/>
          <a:lstStyle>
            <a:lvl1pPr algn="l">
              <a:lnSpc>
                <a:spcPct val="85000"/>
              </a:lnSpc>
              <a:defRPr sz="3200" baseline="0">
                <a:solidFill>
                  <a:schemeClr val="tx1"/>
                </a:solidFill>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auto">
          <a:xfrm>
            <a:off x="776287" y="2565817"/>
            <a:ext cx="5400000" cy="253335"/>
          </a:xfrm>
        </p:spPr>
        <p:txBody>
          <a:bodyPr anchor="t" anchorCtr="0"/>
          <a:lstStyle>
            <a:lvl1pPr marL="0" indent="0" algn="l">
              <a:lnSpc>
                <a:spcPct val="90000"/>
              </a:lnSpc>
              <a:spcBef>
                <a:spcPts val="0"/>
              </a:spcBef>
              <a:buNone/>
              <a:defRPr b="1">
                <a:solidFill>
                  <a:schemeClr val="tx1"/>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bwMode="auto">
          <a:xfrm>
            <a:off x="771524" y="2891161"/>
            <a:ext cx="5405611" cy="288031"/>
          </a:xfrm>
          <a:prstGeom prst="rect">
            <a:avLst/>
          </a:prstGeom>
        </p:spPr>
        <p:txBody>
          <a:bodyPr lIns="0" tIns="0" rIns="0" bIns="0"/>
          <a:lstStyle>
            <a:lvl1pPr algn="l">
              <a:defRPr sz="1600"/>
            </a:lvl1pPr>
          </a:lstStyle>
          <a:p>
            <a:r>
              <a:rPr lang="en-US" smtClean="0"/>
              <a:t>Insert date with 'Insert - Header &amp; Footer'</a:t>
            </a:r>
            <a:endParaRPr lang="en-GB"/>
          </a:p>
        </p:txBody>
      </p:sp>
      <p:pic>
        <p:nvPicPr>
          <p:cNvPr id="86"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702" y="552588"/>
            <a:ext cx="3622077"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4" name="Picture 8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6536" y="6021288"/>
            <a:ext cx="1776319" cy="430045"/>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ink">
    <p:bg bwMode="auto">
      <p:bgRef idx="1001">
        <a:schemeClr val="bg1"/>
      </p:bgRef>
    </p:bg>
    <p:spTree>
      <p:nvGrpSpPr>
        <p:cNvPr id="1" name=""/>
        <p:cNvGrpSpPr/>
        <p:nvPr/>
      </p:nvGrpSpPr>
      <p:grpSpPr>
        <a:xfrm>
          <a:off x="0" y="0"/>
          <a:ext cx="0" cy="0"/>
          <a:chOff x="0" y="0"/>
          <a:chExt cx="0" cy="0"/>
        </a:xfrm>
      </p:grpSpPr>
      <p:pic>
        <p:nvPicPr>
          <p:cNvPr id="90" name="Picture 4"/>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8310" r="10894" b="23840"/>
          <a:stretch/>
        </p:blipFill>
        <p:spPr bwMode="auto">
          <a:xfrm>
            <a:off x="0" y="1526400"/>
            <a:ext cx="9906000" cy="533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bwMode="auto">
          <a:xfrm>
            <a:off x="776286" y="1412875"/>
            <a:ext cx="5400000" cy="936005"/>
          </a:xfrm>
        </p:spPr>
        <p:txBody>
          <a:bodyPr anchor="t" anchorCtr="0"/>
          <a:lstStyle>
            <a:lvl1pPr algn="l">
              <a:lnSpc>
                <a:spcPct val="85000"/>
              </a:lnSpc>
              <a:defRPr sz="3200" baseline="0">
                <a:solidFill>
                  <a:schemeClr val="tx1"/>
                </a:solidFill>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auto">
          <a:xfrm>
            <a:off x="776287" y="2565817"/>
            <a:ext cx="5400000" cy="253335"/>
          </a:xfrm>
        </p:spPr>
        <p:txBody>
          <a:bodyPr anchor="t" anchorCtr="0"/>
          <a:lstStyle>
            <a:lvl1pPr marL="0" indent="0" algn="l">
              <a:lnSpc>
                <a:spcPct val="90000"/>
              </a:lnSpc>
              <a:spcBef>
                <a:spcPts val="0"/>
              </a:spcBef>
              <a:buNone/>
              <a:defRPr b="1">
                <a:solidFill>
                  <a:schemeClr val="tx1"/>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bwMode="auto">
          <a:xfrm>
            <a:off x="771524" y="2891161"/>
            <a:ext cx="5405611" cy="288031"/>
          </a:xfrm>
          <a:prstGeom prst="rect">
            <a:avLst/>
          </a:prstGeom>
        </p:spPr>
        <p:txBody>
          <a:bodyPr lIns="0" tIns="0" rIns="0" bIns="0"/>
          <a:lstStyle>
            <a:lvl1pPr algn="l">
              <a:defRPr sz="1600"/>
            </a:lvl1pPr>
          </a:lstStyle>
          <a:p>
            <a:r>
              <a:rPr lang="en-US" smtClean="0"/>
              <a:t>Insert date with 'Insert - Header &amp; Footer'</a:t>
            </a:r>
            <a:endParaRPr lang="en-GB"/>
          </a:p>
        </p:txBody>
      </p:sp>
      <p:pic>
        <p:nvPicPr>
          <p:cNvPr id="84"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702" y="552588"/>
            <a:ext cx="3622077"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8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6536" y="6021288"/>
            <a:ext cx="1776319" cy="430045"/>
          </a:xfrm>
          <a:prstGeom prst="rect">
            <a:avLst/>
          </a:prstGeom>
        </p:spPr>
      </p:pic>
    </p:spTree>
    <p:extLst>
      <p:ext uri="{BB962C8B-B14F-4D97-AF65-F5344CB8AC3E}">
        <p14:creationId xmlns:p14="http://schemas.microsoft.com/office/powerpoint/2010/main" val="322855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Yellow">
    <p:bg bwMode="auto">
      <p:bgRef idx="1001">
        <a:schemeClr val="bg1"/>
      </p:bgRef>
    </p:bg>
    <p:spTree>
      <p:nvGrpSpPr>
        <p:cNvPr id="1" name=""/>
        <p:cNvGrpSpPr/>
        <p:nvPr/>
      </p:nvGrpSpPr>
      <p:grpSpPr>
        <a:xfrm>
          <a:off x="0" y="0"/>
          <a:ext cx="0" cy="0"/>
          <a:chOff x="0" y="0"/>
          <a:chExt cx="0" cy="0"/>
        </a:xfrm>
      </p:grpSpPr>
      <p:pic>
        <p:nvPicPr>
          <p:cNvPr id="90" name="Picture 5"/>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534" r="11701" b="23740"/>
          <a:stretch/>
        </p:blipFill>
        <p:spPr bwMode="auto">
          <a:xfrm>
            <a:off x="0" y="1519420"/>
            <a:ext cx="9906000" cy="5338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bwMode="auto">
          <a:xfrm>
            <a:off x="776286" y="1412875"/>
            <a:ext cx="5400000" cy="936005"/>
          </a:xfrm>
        </p:spPr>
        <p:txBody>
          <a:bodyPr anchor="t" anchorCtr="0"/>
          <a:lstStyle>
            <a:lvl1pPr algn="l">
              <a:lnSpc>
                <a:spcPct val="85000"/>
              </a:lnSpc>
              <a:defRPr sz="3200" baseline="0">
                <a:solidFill>
                  <a:schemeClr val="tx1"/>
                </a:solidFill>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auto">
          <a:xfrm>
            <a:off x="776287" y="2565817"/>
            <a:ext cx="5400000" cy="253335"/>
          </a:xfrm>
        </p:spPr>
        <p:txBody>
          <a:bodyPr anchor="t" anchorCtr="0"/>
          <a:lstStyle>
            <a:lvl1pPr marL="0" indent="0" algn="l">
              <a:lnSpc>
                <a:spcPct val="90000"/>
              </a:lnSpc>
              <a:spcBef>
                <a:spcPts val="0"/>
              </a:spcBef>
              <a:buNone/>
              <a:defRPr b="1">
                <a:solidFill>
                  <a:schemeClr val="tx1"/>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noProof="0" dirty="0" smtClean="0"/>
              <a:t>Click to edit Master subtitle style</a:t>
            </a:r>
            <a:endParaRPr lang="en-GB" noProof="0" dirty="0"/>
          </a:p>
        </p:txBody>
      </p:sp>
      <p:sp>
        <p:nvSpPr>
          <p:cNvPr id="4" name="Date Placeholder 3"/>
          <p:cNvSpPr>
            <a:spLocks noGrp="1"/>
          </p:cNvSpPr>
          <p:nvPr>
            <p:ph type="dt" sz="half" idx="10"/>
          </p:nvPr>
        </p:nvSpPr>
        <p:spPr bwMode="auto">
          <a:xfrm>
            <a:off x="771524" y="2891161"/>
            <a:ext cx="5405611" cy="288031"/>
          </a:xfrm>
          <a:prstGeom prst="rect">
            <a:avLst/>
          </a:prstGeom>
        </p:spPr>
        <p:txBody>
          <a:bodyPr lIns="0" tIns="0" rIns="0" bIns="0"/>
          <a:lstStyle>
            <a:lvl1pPr algn="l">
              <a:defRPr sz="1600"/>
            </a:lvl1pPr>
          </a:lstStyle>
          <a:p>
            <a:r>
              <a:rPr lang="en-US" smtClean="0"/>
              <a:t>Insert date with 'Insert - Header &amp; Footer'</a:t>
            </a:r>
            <a:endParaRPr lang="en-GB"/>
          </a:p>
        </p:txBody>
      </p:sp>
      <p:pic>
        <p:nvPicPr>
          <p:cNvPr id="84"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702" y="552588"/>
            <a:ext cx="3622077"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5" name="Picture 8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6536" y="6021288"/>
            <a:ext cx="1776319" cy="430045"/>
          </a:xfrm>
          <a:prstGeom prst="rect">
            <a:avLst/>
          </a:prstGeom>
        </p:spPr>
      </p:pic>
    </p:spTree>
    <p:extLst>
      <p:ext uri="{BB962C8B-B14F-4D97-AF65-F5344CB8AC3E}">
        <p14:creationId xmlns:p14="http://schemas.microsoft.com/office/powerpoint/2010/main" val="322855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Green">
    <p:bg bwMode="auto">
      <p:bgRef idx="1001">
        <a:schemeClr val="bg1"/>
      </p:bgRef>
    </p:bg>
    <p:spTree>
      <p:nvGrpSpPr>
        <p:cNvPr id="1" name=""/>
        <p:cNvGrpSpPr/>
        <p:nvPr/>
      </p:nvGrpSpPr>
      <p:grpSpPr>
        <a:xfrm>
          <a:off x="0" y="0"/>
          <a:ext cx="0" cy="0"/>
          <a:chOff x="0" y="0"/>
          <a:chExt cx="0" cy="0"/>
        </a:xfrm>
      </p:grpSpPr>
      <p:pic>
        <p:nvPicPr>
          <p:cNvPr id="90" name="Picture 8"/>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739" r="375" b="5811"/>
          <a:stretch/>
        </p:blipFill>
        <p:spPr bwMode="auto">
          <a:xfrm>
            <a:off x="0" y="1714501"/>
            <a:ext cx="9906000" cy="5143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bwMode="auto">
          <a:xfrm>
            <a:off x="776286" y="1412875"/>
            <a:ext cx="5400000" cy="936005"/>
          </a:xfrm>
        </p:spPr>
        <p:txBody>
          <a:bodyPr anchor="t" anchorCtr="0"/>
          <a:lstStyle>
            <a:lvl1pPr algn="l">
              <a:lnSpc>
                <a:spcPct val="85000"/>
              </a:lnSpc>
              <a:defRPr sz="3200" baseline="0">
                <a:solidFill>
                  <a:schemeClr val="tx1"/>
                </a:solidFill>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auto">
          <a:xfrm>
            <a:off x="776287" y="2565817"/>
            <a:ext cx="5400000" cy="253335"/>
          </a:xfrm>
        </p:spPr>
        <p:txBody>
          <a:bodyPr anchor="t" anchorCtr="0"/>
          <a:lstStyle>
            <a:lvl1pPr marL="0" indent="0" algn="l">
              <a:lnSpc>
                <a:spcPct val="90000"/>
              </a:lnSpc>
              <a:spcBef>
                <a:spcPts val="0"/>
              </a:spcBef>
              <a:buNone/>
              <a:defRPr b="1">
                <a:solidFill>
                  <a:schemeClr val="tx1"/>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noProof="0" smtClean="0"/>
              <a:t>Click to edit Master subtitle style</a:t>
            </a:r>
            <a:endParaRPr lang="en-GB" noProof="0"/>
          </a:p>
        </p:txBody>
      </p:sp>
      <p:sp>
        <p:nvSpPr>
          <p:cNvPr id="4" name="Date Placeholder 3"/>
          <p:cNvSpPr>
            <a:spLocks noGrp="1"/>
          </p:cNvSpPr>
          <p:nvPr>
            <p:ph type="dt" sz="half" idx="10"/>
          </p:nvPr>
        </p:nvSpPr>
        <p:spPr bwMode="auto">
          <a:xfrm>
            <a:off x="771524" y="2891161"/>
            <a:ext cx="5405611" cy="288031"/>
          </a:xfrm>
          <a:prstGeom prst="rect">
            <a:avLst/>
          </a:prstGeom>
        </p:spPr>
        <p:txBody>
          <a:bodyPr lIns="0" tIns="0" rIns="0" bIns="0"/>
          <a:lstStyle>
            <a:lvl1pPr algn="l">
              <a:defRPr sz="1600"/>
            </a:lvl1pPr>
          </a:lstStyle>
          <a:p>
            <a:r>
              <a:rPr lang="en-US" smtClean="0"/>
              <a:t>Insert date with 'Insert - Header &amp; Footer'</a:t>
            </a:r>
            <a:endParaRPr lang="en-GB"/>
          </a:p>
        </p:txBody>
      </p:sp>
      <p:pic>
        <p:nvPicPr>
          <p:cNvPr id="84"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74702" y="552588"/>
            <a:ext cx="3622077" cy="35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5" name="Picture 8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76536" y="6021288"/>
            <a:ext cx="1776319" cy="430045"/>
          </a:xfrm>
          <a:prstGeom prst="rect">
            <a:avLst/>
          </a:prstGeom>
        </p:spPr>
      </p:pic>
    </p:spTree>
    <p:extLst>
      <p:ext uri="{BB962C8B-B14F-4D97-AF65-F5344CB8AC3E}">
        <p14:creationId xmlns:p14="http://schemas.microsoft.com/office/powerpoint/2010/main" val="322855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8"/>
          <p:cNvSpPr>
            <a:spLocks noGrp="1"/>
          </p:cNvSpPr>
          <p:nvPr>
            <p:ph sz="quarter" idx="13"/>
          </p:nvPr>
        </p:nvSpPr>
        <p:spPr bwMode="gray">
          <a:xfrm>
            <a:off x="776288" y="1403350"/>
            <a:ext cx="8353425" cy="4752976"/>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6" name="Date Placeholder 5"/>
          <p:cNvSpPr>
            <a:spLocks noGrp="1"/>
          </p:cNvSpPr>
          <p:nvPr>
            <p:ph type="dt" sz="half" idx="14"/>
          </p:nvPr>
        </p:nvSpPr>
        <p:spPr/>
        <p:txBody>
          <a:bodyPr/>
          <a:lstStyle/>
          <a:p>
            <a:r>
              <a:rPr lang="en-US" smtClean="0"/>
              <a:t>Insert date with 'Insert - Header &amp; Footer'</a:t>
            </a:r>
            <a:endParaRPr lang="en-GB" dirty="0"/>
          </a:p>
        </p:txBody>
      </p:sp>
      <p:sp>
        <p:nvSpPr>
          <p:cNvPr id="7" name="Footer Placeholder 6"/>
          <p:cNvSpPr>
            <a:spLocks noGrp="1"/>
          </p:cNvSpPr>
          <p:nvPr>
            <p:ph type="ftr" sz="quarter" idx="15"/>
          </p:nvPr>
        </p:nvSpPr>
        <p:spPr/>
        <p:txBody>
          <a:bodyPr/>
          <a:lstStyle/>
          <a:p>
            <a:r>
              <a:rPr lang="en-GB" smtClean="0"/>
              <a:t>Insert presentation title with 'Insert - Header &amp; Footer'</a:t>
            </a:r>
            <a:endParaRPr lang="en-GB" dirty="0"/>
          </a:p>
        </p:txBody>
      </p:sp>
      <p:sp>
        <p:nvSpPr>
          <p:cNvPr id="15" name="Slide Number Placeholder 14"/>
          <p:cNvSpPr>
            <a:spLocks noGrp="1"/>
          </p:cNvSpPr>
          <p:nvPr>
            <p:ph type="sldNum" sz="quarter" idx="16"/>
          </p:nvPr>
        </p:nvSpPr>
        <p:spPr/>
        <p:txBody>
          <a:bodyPr/>
          <a:lstStyle/>
          <a:p>
            <a:pPr algn="r"/>
            <a:fld id="{51C03584-9F88-4F24-AB92-6DB5E02D2227}" type="slidenum">
              <a:rPr lang="en-GB" smtClean="0"/>
              <a:pPr algn="r"/>
              <a:t>‹Nr.›</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p:cNvSpPr>
            <a:spLocks noGrp="1"/>
          </p:cNvSpPr>
          <p:nvPr>
            <p:ph type="title"/>
          </p:nvPr>
        </p:nvSpPr>
        <p:spPr bwMode="gray"/>
        <p:txBody>
          <a:bodyPr/>
          <a:lstStyle/>
          <a:p>
            <a:r>
              <a:rPr lang="en-US" noProof="0" smtClean="0"/>
              <a:t>Click to edit Master title style</a:t>
            </a:r>
            <a:endParaRPr lang="en-GB" noProof="0"/>
          </a:p>
        </p:txBody>
      </p:sp>
      <p:sp>
        <p:nvSpPr>
          <p:cNvPr id="18" name="Content Placeholder 9"/>
          <p:cNvSpPr>
            <a:spLocks noGrp="1"/>
          </p:cNvSpPr>
          <p:nvPr>
            <p:ph sz="quarter" idx="13"/>
          </p:nvPr>
        </p:nvSpPr>
        <p:spPr bwMode="gray">
          <a:xfrm>
            <a:off x="776288" y="1403853"/>
            <a:ext cx="4111200" cy="476733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9" name="Content Placeholder 9"/>
          <p:cNvSpPr>
            <a:spLocks noGrp="1"/>
          </p:cNvSpPr>
          <p:nvPr>
            <p:ph sz="quarter" idx="14"/>
          </p:nvPr>
        </p:nvSpPr>
        <p:spPr bwMode="gray">
          <a:xfrm>
            <a:off x="5019177" y="1403853"/>
            <a:ext cx="4111200" cy="4767339"/>
          </a:xfrm>
        </p:spPr>
        <p:txBody>
          <a:bodyPr/>
          <a:lstStyle>
            <a:lvl5pPr>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2" name="Date Placeholder 1"/>
          <p:cNvSpPr>
            <a:spLocks noGrp="1"/>
          </p:cNvSpPr>
          <p:nvPr>
            <p:ph type="dt" sz="half" idx="15"/>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6"/>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7"/>
          </p:nvPr>
        </p:nvSpPr>
        <p:spPr/>
        <p:txBody>
          <a:bodyPr/>
          <a:lstStyle/>
          <a:p>
            <a:pPr algn="r"/>
            <a:fld id="{51C03584-9F88-4F24-AB92-6DB5E02D2227}" type="slidenum">
              <a:rPr lang="en-GB" smtClean="0"/>
              <a:pPr algn="r"/>
              <a:t>‹Nr.›</a:t>
            </a:fld>
            <a:endParaRPr lang="en-GB"/>
          </a:p>
        </p:txBody>
      </p:sp>
    </p:spTree>
    <p:extLst>
      <p:ext uri="{BB962C8B-B14F-4D97-AF65-F5344CB8AC3E}">
        <p14:creationId xmlns:p14="http://schemas.microsoft.com/office/powerpoint/2010/main" val="238335405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noProof="0" smtClean="0"/>
              <a:t>Click to edit Master title style</a:t>
            </a:r>
            <a:endParaRPr lang="en-GB" noProof="0"/>
          </a:p>
        </p:txBody>
      </p:sp>
      <p:sp>
        <p:nvSpPr>
          <p:cNvPr id="3" name="Date Placeholder 2"/>
          <p:cNvSpPr>
            <a:spLocks noGrp="1"/>
          </p:cNvSpPr>
          <p:nvPr>
            <p:ph type="dt" sz="half" idx="10"/>
          </p:nvPr>
        </p:nvSpPr>
        <p:spPr/>
        <p:txBody>
          <a:bodyPr/>
          <a:lstStyle/>
          <a:p>
            <a:r>
              <a:rPr lang="en-US" smtClean="0"/>
              <a:t>Insert date with 'Insert - Header &amp; Footer'</a:t>
            </a:r>
            <a:endParaRPr lang="en-GB" dirty="0"/>
          </a:p>
        </p:txBody>
      </p:sp>
      <p:sp>
        <p:nvSpPr>
          <p:cNvPr id="4" name="Footer Placeholder 3"/>
          <p:cNvSpPr>
            <a:spLocks noGrp="1"/>
          </p:cNvSpPr>
          <p:nvPr>
            <p:ph type="ftr" sz="quarter" idx="11"/>
          </p:nvPr>
        </p:nvSpPr>
        <p:spPr/>
        <p:txBody>
          <a:bodyPr/>
          <a:lstStyle/>
          <a:p>
            <a:r>
              <a:rPr lang="en-GB" smtClean="0"/>
              <a:t>Insert presentation title with 'Insert - Header &amp; Footer'</a:t>
            </a:r>
            <a:endParaRPr lang="en-GB" dirty="0"/>
          </a:p>
        </p:txBody>
      </p:sp>
      <p:sp>
        <p:nvSpPr>
          <p:cNvPr id="5" name="Slide Number Placeholder 4"/>
          <p:cNvSpPr>
            <a:spLocks noGrp="1"/>
          </p:cNvSpPr>
          <p:nvPr>
            <p:ph type="sldNum" sz="quarter" idx="12"/>
          </p:nvPr>
        </p:nvSpPr>
        <p:spPr/>
        <p:txBody>
          <a:bodyPr/>
          <a:lstStyle/>
          <a:p>
            <a:pPr algn="r"/>
            <a:fld id="{51C03584-9F88-4F24-AB92-6DB5E02D2227}" type="slidenum">
              <a:rPr lang="en-GB" smtClean="0"/>
              <a:pPr algn="r"/>
              <a:t>‹Nr.›</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Insert date with 'Insert - Header &amp; Footer'</a:t>
            </a:r>
            <a:endParaRPr lang="en-GB" dirty="0"/>
          </a:p>
        </p:txBody>
      </p:sp>
      <p:sp>
        <p:nvSpPr>
          <p:cNvPr id="3" name="Footer Placeholder 2"/>
          <p:cNvSpPr>
            <a:spLocks noGrp="1"/>
          </p:cNvSpPr>
          <p:nvPr>
            <p:ph type="ftr" sz="quarter" idx="11"/>
          </p:nvPr>
        </p:nvSpPr>
        <p:spPr/>
        <p:txBody>
          <a:bodyPr/>
          <a:lstStyle/>
          <a:p>
            <a:r>
              <a:rPr lang="en-GB" smtClean="0"/>
              <a:t>Insert presentation title with 'Insert - Header &amp; Footer'</a:t>
            </a:r>
            <a:endParaRPr lang="en-GB" dirty="0"/>
          </a:p>
        </p:txBody>
      </p:sp>
      <p:sp>
        <p:nvSpPr>
          <p:cNvPr id="4" name="Slide Number Placeholder 3"/>
          <p:cNvSpPr>
            <a:spLocks noGrp="1"/>
          </p:cNvSpPr>
          <p:nvPr>
            <p:ph type="sldNum" sz="quarter" idx="12"/>
          </p:nvPr>
        </p:nvSpPr>
        <p:spPr/>
        <p:txBody>
          <a:bodyPr/>
          <a:lstStyle/>
          <a:p>
            <a:pPr algn="r"/>
            <a:fld id="{51C03584-9F88-4F24-AB92-6DB5E02D2227}" type="slidenum">
              <a:rPr lang="en-GB" smtClean="0"/>
              <a:pPr algn="r"/>
              <a:t>‹Nr.›</a:t>
            </a:fld>
            <a:endParaRPr lang="en-GB"/>
          </a:p>
        </p:txBody>
      </p:sp>
      <p:sp>
        <p:nvSpPr>
          <p:cNvPr id="5" name="Rectangle 4"/>
          <p:cNvSpPr/>
          <p:nvPr userDrawn="1"/>
        </p:nvSpPr>
        <p:spPr bwMode="white">
          <a:xfrm>
            <a:off x="560512" y="836712"/>
            <a:ext cx="8712968"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en-GB" dirty="0" err="1" smtClean="0">
              <a:solidFill>
                <a:schemeClr val="tx2"/>
              </a:solidFill>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776288" y="549275"/>
            <a:ext cx="8353425" cy="360338"/>
          </a:xfrm>
          <a:prstGeom prst="rect">
            <a:avLst/>
          </a:prstGeom>
        </p:spPr>
        <p:txBody>
          <a:bodyPr vert="horz" lIns="0" tIns="0" rIns="0" bIns="0" rtlCol="0" anchor="b">
            <a:noAutofit/>
          </a:bodyPr>
          <a:lstStyle/>
          <a:p>
            <a:r>
              <a:rPr lang="en-US" noProof="0" smtClean="0"/>
              <a:t>Click to edit Master title style</a:t>
            </a:r>
            <a:endParaRPr lang="en-GB" noProof="0" dirty="0"/>
          </a:p>
        </p:txBody>
      </p:sp>
      <p:sp>
        <p:nvSpPr>
          <p:cNvPr id="3" name="Text Placeholder 2"/>
          <p:cNvSpPr>
            <a:spLocks noGrp="1"/>
          </p:cNvSpPr>
          <p:nvPr>
            <p:ph type="body" idx="1"/>
          </p:nvPr>
        </p:nvSpPr>
        <p:spPr bwMode="gray">
          <a:xfrm>
            <a:off x="776288" y="1403350"/>
            <a:ext cx="8353425" cy="4752976"/>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Date Placeholder 3"/>
          <p:cNvSpPr>
            <a:spLocks noGrp="1"/>
          </p:cNvSpPr>
          <p:nvPr>
            <p:ph type="dt" sz="half" idx="2"/>
          </p:nvPr>
        </p:nvSpPr>
        <p:spPr>
          <a:xfrm>
            <a:off x="7545288" y="6308725"/>
            <a:ext cx="1296144" cy="339072"/>
          </a:xfrm>
          <a:prstGeom prst="rect">
            <a:avLst/>
          </a:prstGeom>
        </p:spPr>
        <p:txBody>
          <a:bodyPr vert="horz" lIns="0" tIns="36000" rIns="0" bIns="0" rtlCol="0" anchor="t" anchorCtr="0"/>
          <a:lstStyle>
            <a:lvl1pPr algn="r">
              <a:defRPr lang="en-GB" sz="750" smtClean="0"/>
            </a:lvl1pPr>
          </a:lstStyle>
          <a:p>
            <a:r>
              <a:rPr lang="en-US" smtClean="0"/>
              <a:t>Insert date with 'Insert - Header &amp; Footer'</a:t>
            </a:r>
            <a:endParaRPr lang="en-GB" dirty="0"/>
          </a:p>
        </p:txBody>
      </p:sp>
      <p:sp>
        <p:nvSpPr>
          <p:cNvPr id="5" name="Footer Placeholder 4"/>
          <p:cNvSpPr>
            <a:spLocks noGrp="1"/>
          </p:cNvSpPr>
          <p:nvPr>
            <p:ph type="ftr" sz="quarter" idx="3"/>
          </p:nvPr>
        </p:nvSpPr>
        <p:spPr>
          <a:xfrm>
            <a:off x="3224808" y="6308726"/>
            <a:ext cx="4320480" cy="339072"/>
          </a:xfrm>
          <a:prstGeom prst="rect">
            <a:avLst/>
          </a:prstGeom>
        </p:spPr>
        <p:txBody>
          <a:bodyPr vert="horz" lIns="0" tIns="36000" rIns="0" bIns="0" rtlCol="0" anchor="t" anchorCtr="0"/>
          <a:lstStyle>
            <a:lvl1pPr algn="ctr">
              <a:defRPr lang="en-GB" sz="750" dirty="0"/>
            </a:lvl1pPr>
          </a:lstStyle>
          <a:p>
            <a:r>
              <a:rPr lang="en-GB" dirty="0" smtClean="0"/>
              <a:t>Insert presentation title with 'Insert - Header &amp; Footer'</a:t>
            </a:r>
            <a:endParaRPr lang="en-GB" dirty="0"/>
          </a:p>
        </p:txBody>
      </p:sp>
      <p:sp>
        <p:nvSpPr>
          <p:cNvPr id="6" name="Slide Number Placeholder 5"/>
          <p:cNvSpPr>
            <a:spLocks noGrp="1"/>
          </p:cNvSpPr>
          <p:nvPr>
            <p:ph type="sldNum" sz="quarter" idx="4"/>
          </p:nvPr>
        </p:nvSpPr>
        <p:spPr>
          <a:xfrm>
            <a:off x="8841432" y="6308725"/>
            <a:ext cx="288281" cy="339072"/>
          </a:xfrm>
          <a:prstGeom prst="rect">
            <a:avLst/>
          </a:prstGeom>
        </p:spPr>
        <p:txBody>
          <a:bodyPr vert="horz" lIns="0" tIns="36000" rIns="0" bIns="0" rtlCol="0" anchor="t" anchorCtr="0"/>
          <a:lstStyle>
            <a:lvl1pPr>
              <a:defRPr lang="en-GB" sz="750" smtClean="0"/>
            </a:lvl1pPr>
          </a:lstStyle>
          <a:p>
            <a:pPr algn="r"/>
            <a:fld id="{51C03584-9F88-4F24-AB92-6DB5E02D2227}" type="slidenum">
              <a:rPr lang="en-GB" smtClean="0"/>
              <a:pPr algn="r"/>
              <a:t>‹Nr.›</a:t>
            </a:fld>
            <a:endParaRPr lang="en-GB"/>
          </a:p>
        </p:txBody>
      </p:sp>
      <p:sp>
        <p:nvSpPr>
          <p:cNvPr id="11" name="TextBox 10"/>
          <p:cNvSpPr txBox="1"/>
          <p:nvPr/>
        </p:nvSpPr>
        <p:spPr>
          <a:xfrm>
            <a:off x="776288" y="6308725"/>
            <a:ext cx="2448520" cy="339072"/>
          </a:xfrm>
          <a:prstGeom prst="rect">
            <a:avLst/>
          </a:prstGeom>
          <a:noFill/>
        </p:spPr>
        <p:txBody>
          <a:bodyPr wrap="square" lIns="0" tIns="36000" rIns="0" bIns="0" rtlCol="0" anchor="t" anchorCtr="0">
            <a:noAutofit/>
          </a:bodyPr>
          <a:lstStyle/>
          <a:p>
            <a:pPr marL="0" marR="0" indent="0" algn="l" defTabSz="900000" rtl="0" eaLnBrk="1" fontAlgn="auto" latinLnBrk="0" hangingPunct="1">
              <a:lnSpc>
                <a:spcPct val="100000"/>
              </a:lnSpc>
              <a:spcBef>
                <a:spcPts val="0"/>
              </a:spcBef>
              <a:spcAft>
                <a:spcPts val="0"/>
              </a:spcAft>
              <a:buClrTx/>
              <a:buSzTx/>
              <a:buFontTx/>
              <a:buNone/>
              <a:tabLst/>
              <a:defRPr/>
            </a:pPr>
            <a:r>
              <a:rPr lang="en-GB" sz="750" spc="40" baseline="0" noProof="0" dirty="0" smtClean="0">
                <a:solidFill>
                  <a:schemeClr val="tx1"/>
                </a:solidFill>
              </a:rPr>
              <a:t>ICC INTERNATIONAL COURT OF ARBITRATION ®</a:t>
            </a:r>
          </a:p>
          <a:p>
            <a:pPr>
              <a:spcBef>
                <a:spcPts val="400"/>
              </a:spcBef>
            </a:pPr>
            <a:r>
              <a:rPr lang="en-GB" sz="750" spc="40" baseline="0" noProof="0" dirty="0" smtClean="0">
                <a:solidFill>
                  <a:schemeClr val="tx1"/>
                </a:solidFill>
              </a:rPr>
              <a:t>ICC INTERNATIONAL CENTRE FOR ADR</a:t>
            </a:r>
          </a:p>
        </p:txBody>
      </p:sp>
      <p:cxnSp>
        <p:nvCxnSpPr>
          <p:cNvPr id="12" name="Straight Connector 11"/>
          <p:cNvCxnSpPr/>
          <p:nvPr/>
        </p:nvCxnSpPr>
        <p:spPr>
          <a:xfrm>
            <a:off x="776288" y="965870"/>
            <a:ext cx="83534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76288" y="6270899"/>
            <a:ext cx="83534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6" r:id="rId1"/>
    <p:sldLayoutId id="2147483649" r:id="rId2"/>
    <p:sldLayoutId id="2147483663" r:id="rId3"/>
    <p:sldLayoutId id="2147483664" r:id="rId4"/>
    <p:sldLayoutId id="2147483665" r:id="rId5"/>
    <p:sldLayoutId id="2147483650" r:id="rId6"/>
    <p:sldLayoutId id="2147483662" r:id="rId7"/>
    <p:sldLayoutId id="2147483654" r:id="rId8"/>
    <p:sldLayoutId id="2147483655" r:id="rId9"/>
    <p:sldLayoutId id="2147483657" r:id="rId10"/>
    <p:sldLayoutId id="2147483658" r:id="rId11"/>
    <p:sldLayoutId id="2147483659" r:id="rId12"/>
    <p:sldLayoutId id="2147483667" r:id="rId13"/>
    <p:sldLayoutId id="2147483668" r:id="rId14"/>
    <p:sldLayoutId id="2147483669" r:id="rId15"/>
  </p:sldLayoutIdLst>
  <p:timing>
    <p:tnLst>
      <p:par>
        <p:cTn id="1" dur="indefinite" restart="never" nodeType="tmRoot"/>
      </p:par>
    </p:tnLst>
  </p:timing>
  <p:hf sldNum="0" hdr="0" ftr="0" dt="0"/>
  <p:txStyles>
    <p:titleStyle>
      <a:lvl1pPr algn="l" defTabSz="914342" rtl="0" eaLnBrk="1" latinLnBrk="0" hangingPunct="1">
        <a:spcBef>
          <a:spcPct val="0"/>
        </a:spcBef>
        <a:buNone/>
        <a:defRPr sz="2500" b="1" kern="1200" cap="all" baseline="0">
          <a:solidFill>
            <a:schemeClr val="tx1"/>
          </a:solidFill>
          <a:latin typeface="+mj-lt"/>
          <a:ea typeface="+mj-ea"/>
          <a:cs typeface="+mj-cs"/>
        </a:defRPr>
      </a:lvl1pPr>
    </p:titleStyle>
    <p:bodyStyle>
      <a:lvl1pPr marL="0" indent="0" algn="l" defTabSz="914342" rtl="0" eaLnBrk="1" latinLnBrk="0" hangingPunct="1">
        <a:spcBef>
          <a:spcPts val="1200"/>
        </a:spcBef>
        <a:buFont typeface="Arial" pitchFamily="34" charset="0"/>
        <a:buNone/>
        <a:defRPr sz="1600" b="1" kern="1200" baseline="0">
          <a:solidFill>
            <a:schemeClr val="tx1"/>
          </a:solidFill>
          <a:latin typeface="+mn-lt"/>
          <a:ea typeface="+mn-ea"/>
          <a:cs typeface="+mn-cs"/>
        </a:defRPr>
      </a:lvl1pPr>
      <a:lvl2pPr marL="0" indent="0" algn="l" defTabSz="914342" rtl="0" eaLnBrk="1" latinLnBrk="0" hangingPunct="1">
        <a:spcBef>
          <a:spcPts val="400"/>
        </a:spcBef>
        <a:buFont typeface="Arial" pitchFamily="34" charset="0"/>
        <a:buNone/>
        <a:defRPr sz="1600" kern="1200" baseline="0">
          <a:solidFill>
            <a:schemeClr val="tx1"/>
          </a:solidFill>
          <a:latin typeface="+mn-lt"/>
          <a:ea typeface="+mn-ea"/>
          <a:cs typeface="+mn-cs"/>
        </a:defRPr>
      </a:lvl2pPr>
      <a:lvl3pPr marL="180975" indent="-180975"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3pPr>
      <a:lvl4pPr marL="36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4pPr>
      <a:lvl5pPr marL="54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5pPr>
      <a:lvl6pPr marL="72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6pPr>
      <a:lvl7pPr marL="90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7pPr>
      <a:lvl8pPr marL="108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8pPr>
      <a:lvl9pPr marL="1260000" indent="-180000" algn="l" defTabSz="914342" rtl="0" eaLnBrk="1" latinLnBrk="0" hangingPunct="1">
        <a:spcBef>
          <a:spcPts val="400"/>
        </a:spcBef>
        <a:buFont typeface="Arial" pitchFamily="34" charset="0"/>
        <a:buChar char="•"/>
        <a:defRPr sz="1600" kern="1200" baseline="0">
          <a:solidFill>
            <a:schemeClr val="tx1"/>
          </a:solidFill>
          <a:latin typeface="+mn-lt"/>
          <a:ea typeface="+mn-ea"/>
          <a:cs typeface="+mn-cs"/>
        </a:defRPr>
      </a:lvl9pPr>
    </p:bodyStyle>
    <p:otherStyle>
      <a:defPPr>
        <a:defRPr lang="en-GB"/>
      </a:defPPr>
      <a:lvl1pPr marL="0" algn="l" defTabSz="900000" rtl="0" eaLnBrk="1" latinLnBrk="0" hangingPunct="1">
        <a:defRPr sz="1400" kern="1200">
          <a:solidFill>
            <a:schemeClr val="tx1"/>
          </a:solidFill>
          <a:latin typeface="+mn-lt"/>
          <a:ea typeface="+mn-ea"/>
          <a:cs typeface="+mn-cs"/>
        </a:defRPr>
      </a:lvl1pPr>
      <a:lvl2pPr marL="457171" algn="l" defTabSz="900000" rtl="0" eaLnBrk="1" latinLnBrk="0" hangingPunct="1">
        <a:defRPr sz="1400" kern="1200">
          <a:solidFill>
            <a:schemeClr val="tx1"/>
          </a:solidFill>
          <a:latin typeface="+mn-lt"/>
          <a:ea typeface="+mn-ea"/>
          <a:cs typeface="+mn-cs"/>
        </a:defRPr>
      </a:lvl2pPr>
      <a:lvl3pPr marL="914342" algn="l" defTabSz="900000" rtl="0" eaLnBrk="1" latinLnBrk="0" hangingPunct="1">
        <a:defRPr sz="1400" kern="1200">
          <a:solidFill>
            <a:schemeClr val="tx1"/>
          </a:solidFill>
          <a:latin typeface="+mn-lt"/>
          <a:ea typeface="+mn-ea"/>
          <a:cs typeface="+mn-cs"/>
        </a:defRPr>
      </a:lvl3pPr>
      <a:lvl4pPr marL="1371513" algn="l" defTabSz="900000" rtl="0" eaLnBrk="1" latinLnBrk="0" hangingPunct="1">
        <a:defRPr sz="1400" kern="1200">
          <a:solidFill>
            <a:schemeClr val="tx1"/>
          </a:solidFill>
          <a:latin typeface="+mn-lt"/>
          <a:ea typeface="+mn-ea"/>
          <a:cs typeface="+mn-cs"/>
        </a:defRPr>
      </a:lvl4pPr>
      <a:lvl5pPr marL="1828684" algn="l" defTabSz="900000" rtl="0" eaLnBrk="1" latinLnBrk="0" hangingPunct="1">
        <a:defRPr sz="1400" kern="1200">
          <a:solidFill>
            <a:schemeClr val="tx1"/>
          </a:solidFill>
          <a:latin typeface="+mn-lt"/>
          <a:ea typeface="+mn-ea"/>
          <a:cs typeface="+mn-cs"/>
        </a:defRPr>
      </a:lvl5pPr>
      <a:lvl6pPr marL="2285855" algn="l" defTabSz="914342" rtl="0" eaLnBrk="1" latinLnBrk="0" hangingPunct="1">
        <a:defRPr sz="1400" kern="1200">
          <a:solidFill>
            <a:schemeClr val="tx1"/>
          </a:solidFill>
          <a:latin typeface="+mn-lt"/>
          <a:ea typeface="+mn-ea"/>
          <a:cs typeface="+mn-cs"/>
        </a:defRPr>
      </a:lvl6pPr>
      <a:lvl7pPr marL="2743026" algn="l" defTabSz="914342" rtl="0" eaLnBrk="1" latinLnBrk="0" hangingPunct="1">
        <a:defRPr sz="1400" kern="1200">
          <a:solidFill>
            <a:schemeClr val="tx1"/>
          </a:solidFill>
          <a:latin typeface="+mn-lt"/>
          <a:ea typeface="+mn-ea"/>
          <a:cs typeface="+mn-cs"/>
        </a:defRPr>
      </a:lvl7pPr>
      <a:lvl8pPr marL="3200198" algn="l" defTabSz="900000" rtl="0" eaLnBrk="1" latinLnBrk="0" hangingPunct="1">
        <a:defRPr sz="1400" kern="1200">
          <a:solidFill>
            <a:schemeClr val="tx1"/>
          </a:solidFill>
          <a:latin typeface="+mn-lt"/>
          <a:ea typeface="+mn-ea"/>
          <a:cs typeface="+mn-cs"/>
        </a:defRPr>
      </a:lvl8pPr>
      <a:lvl9pPr marL="3657369" algn="l" defTabSz="9000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4.png"/><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chart" Target="../charts/chart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chart" Target="../charts/chart2.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chart" Target="../charts/chart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76286" y="1412875"/>
            <a:ext cx="8209162" cy="936005"/>
          </a:xfrm>
        </p:spPr>
        <p:txBody>
          <a:bodyPr/>
          <a:lstStyle/>
          <a:p>
            <a:r>
              <a:rPr lang="fr-FR" sz="2400" dirty="0"/>
              <a:t> </a:t>
            </a:r>
            <a:r>
              <a:rPr lang="fr-FR" sz="2400" dirty="0" smtClean="0"/>
              <a:t>Practice </a:t>
            </a:r>
            <a:r>
              <a:rPr lang="fr-FR" sz="2400" dirty="0"/>
              <a:t>of International </a:t>
            </a:r>
            <a:r>
              <a:rPr lang="fr-FR" sz="2400" dirty="0" smtClean="0"/>
              <a:t>Arbitration</a:t>
            </a:r>
            <a:r>
              <a:rPr lang="fr-FR" sz="2400" dirty="0"/>
              <a:t/>
            </a:r>
            <a:br>
              <a:rPr lang="fr-FR" sz="2400" dirty="0"/>
            </a:br>
            <a:r>
              <a:rPr lang="de-DE" sz="2000" dirty="0" smtClean="0"/>
              <a:t>Julius-Maximilians-Universität Würzburg</a:t>
            </a:r>
            <a:br>
              <a:rPr lang="de-DE" sz="2000" dirty="0" smtClean="0"/>
            </a:br>
            <a:r>
              <a:rPr lang="fr-FR" sz="2000" dirty="0" smtClean="0"/>
              <a:t>15 </a:t>
            </a:r>
            <a:r>
              <a:rPr lang="fr-FR" sz="2000" dirty="0" err="1" smtClean="0"/>
              <a:t>October</a:t>
            </a:r>
            <a:r>
              <a:rPr lang="fr-FR" sz="2000" dirty="0" smtClean="0"/>
              <a:t> 2016</a:t>
            </a:r>
            <a:endParaRPr lang="en-GB" sz="2000" dirty="0"/>
          </a:p>
        </p:txBody>
      </p:sp>
      <p:sp>
        <p:nvSpPr>
          <p:cNvPr id="5" name="Subtitle 4"/>
          <p:cNvSpPr>
            <a:spLocks noGrp="1"/>
          </p:cNvSpPr>
          <p:nvPr>
            <p:ph type="subTitle" idx="1"/>
          </p:nvPr>
        </p:nvSpPr>
        <p:spPr/>
        <p:txBody>
          <a:bodyPr/>
          <a:lstStyle/>
          <a:p>
            <a:r>
              <a:rPr lang="en-GB" dirty="0" smtClean="0"/>
              <a:t>Friederike </a:t>
            </a:r>
            <a:r>
              <a:rPr lang="en-GB" dirty="0" err="1" smtClean="0"/>
              <a:t>Sch</a:t>
            </a:r>
            <a:r>
              <a:rPr lang="en-GB" dirty="0" err="1" smtClean="0">
                <a:latin typeface="Arial"/>
                <a:cs typeface="Arial"/>
              </a:rPr>
              <a:t>äfer</a:t>
            </a:r>
            <a:r>
              <a:rPr lang="en-GB" dirty="0" smtClean="0">
                <a:latin typeface="Arial"/>
                <a:cs typeface="Arial"/>
              </a:rPr>
              <a:t>, Counsel, </a:t>
            </a:r>
          </a:p>
          <a:p>
            <a:r>
              <a:rPr lang="en-GB" dirty="0" smtClean="0">
                <a:latin typeface="Arial"/>
                <a:cs typeface="Arial"/>
              </a:rPr>
              <a:t>ICC Court of International Arbitration </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776288" y="1403350"/>
            <a:ext cx="8353176" cy="4752976"/>
          </a:xfrm>
        </p:spPr>
        <p:txBody>
          <a:bodyPr/>
          <a:lstStyle/>
          <a:p>
            <a:pPr marL="285750" indent="-285750" algn="ctr">
              <a:lnSpc>
                <a:spcPct val="150000"/>
              </a:lnSpc>
              <a:buFont typeface="Arial" panose="020B0604020202020204" pitchFamily="34" charset="0"/>
              <a:buChar char="•"/>
            </a:pPr>
            <a:endParaRPr lang="fr-FR" dirty="0" smtClean="0"/>
          </a:p>
          <a:p>
            <a:pPr marL="285750" indent="-285750" algn="ctr">
              <a:lnSpc>
                <a:spcPct val="150000"/>
              </a:lnSpc>
              <a:buFont typeface="Arial" panose="020B0604020202020204" pitchFamily="34" charset="0"/>
              <a:buChar char="•"/>
            </a:pPr>
            <a:r>
              <a:rPr lang="fr-FR" sz="2000" dirty="0"/>
              <a:t>« </a:t>
            </a:r>
            <a:r>
              <a:rPr lang="en-US" sz="2000" dirty="0"/>
              <a:t>Party autonomy is the guiding principle in determining the procedure to be followed in an international commercial arbitration.</a:t>
            </a:r>
            <a:r>
              <a:rPr lang="fr-FR" sz="2000" dirty="0"/>
              <a:t> »</a:t>
            </a:r>
          </a:p>
          <a:p>
            <a:pPr algn="ctr"/>
            <a:r>
              <a:rPr lang="fr-FR" sz="1200" dirty="0"/>
              <a:t>	(</a:t>
            </a:r>
            <a:r>
              <a:rPr lang="fr-FR" sz="1200" dirty="0" err="1"/>
              <a:t>Redfern</a:t>
            </a:r>
            <a:r>
              <a:rPr lang="fr-FR" sz="1200" dirty="0"/>
              <a:t> and Hunter on International </a:t>
            </a:r>
            <a:r>
              <a:rPr lang="fr-FR" sz="1200" dirty="0" smtClean="0"/>
              <a:t>Arbitration (2015)  </a:t>
            </a:r>
            <a:r>
              <a:rPr lang="fr-FR" sz="1200" dirty="0"/>
              <a:t>– Para. 6.07)</a:t>
            </a:r>
          </a:p>
          <a:p>
            <a:pPr marL="285750" indent="-285750">
              <a:buFont typeface="Arial" panose="020B0604020202020204" pitchFamily="34" charset="0"/>
              <a:buChar char="•"/>
            </a:pPr>
            <a:endParaRPr lang="fr-FR" dirty="0" smtClean="0"/>
          </a:p>
          <a:p>
            <a:pPr marL="285750" indent="-285750">
              <a:buFont typeface="Arial" panose="020B0604020202020204" pitchFamily="34" charset="0"/>
              <a:buChar char="•"/>
            </a:pPr>
            <a:r>
              <a:rPr lang="fr-FR" dirty="0" err="1" smtClean="0"/>
              <a:t>Two-fold</a:t>
            </a:r>
            <a:r>
              <a:rPr lang="fr-FR" dirty="0" smtClean="0"/>
              <a:t>:</a:t>
            </a:r>
          </a:p>
          <a:p>
            <a:pPr marL="645750" lvl="3" indent="-285750">
              <a:buFont typeface="Wingdings" panose="05000000000000000000" pitchFamily="2" charset="2"/>
              <a:buChar char="Ø"/>
            </a:pPr>
            <a:endParaRPr lang="fr-FR" dirty="0" smtClean="0"/>
          </a:p>
          <a:p>
            <a:pPr marL="645750" lvl="3" indent="-285750">
              <a:buFont typeface="Wingdings" panose="05000000000000000000" pitchFamily="2" charset="2"/>
              <a:buChar char="Ø"/>
            </a:pPr>
            <a:r>
              <a:rPr lang="fr-FR" sz="2000" dirty="0" err="1"/>
              <a:t>Derogation</a:t>
            </a:r>
            <a:r>
              <a:rPr lang="fr-FR" sz="2000" dirty="0"/>
              <a:t> of national </a:t>
            </a:r>
            <a:r>
              <a:rPr lang="fr-FR" sz="2000" dirty="0" err="1"/>
              <a:t>court’s</a:t>
            </a:r>
            <a:r>
              <a:rPr lang="fr-FR" sz="2000" dirty="0"/>
              <a:t> right to </a:t>
            </a:r>
            <a:r>
              <a:rPr lang="fr-FR" sz="2000" dirty="0" err="1"/>
              <a:t>rule</a:t>
            </a:r>
            <a:endParaRPr lang="fr-FR" sz="2000" dirty="0"/>
          </a:p>
          <a:p>
            <a:pPr marL="645750" lvl="3" indent="-285750">
              <a:buFont typeface="Wingdings" panose="05000000000000000000" pitchFamily="2" charset="2"/>
              <a:buChar char="Ø"/>
            </a:pPr>
            <a:r>
              <a:rPr lang="fr-FR" sz="2000" dirty="0" err="1" smtClean="0"/>
              <a:t>Determination</a:t>
            </a:r>
            <a:r>
              <a:rPr lang="fr-FR" sz="2000" dirty="0" smtClean="0"/>
              <a:t> of </a:t>
            </a:r>
            <a:r>
              <a:rPr lang="fr-FR" sz="2000" dirty="0" err="1" smtClean="0"/>
              <a:t>procedural</a:t>
            </a:r>
            <a:r>
              <a:rPr lang="fr-FR" sz="2000" dirty="0" smtClean="0"/>
              <a:t> </a:t>
            </a:r>
            <a:r>
              <a:rPr lang="fr-FR" sz="2000" dirty="0" err="1" smtClean="0"/>
              <a:t>rules</a:t>
            </a:r>
            <a:endParaRPr lang="fr-FR" sz="2000" dirty="0" smtClean="0"/>
          </a:p>
          <a:p>
            <a:endParaRPr lang="fr-FR" dirty="0"/>
          </a:p>
        </p:txBody>
      </p:sp>
      <p:sp>
        <p:nvSpPr>
          <p:cNvPr id="3" name="Titre 2"/>
          <p:cNvSpPr>
            <a:spLocks noGrp="1"/>
          </p:cNvSpPr>
          <p:nvPr>
            <p:ph type="title"/>
          </p:nvPr>
        </p:nvSpPr>
        <p:spPr/>
        <p:txBody>
          <a:bodyPr/>
          <a:lstStyle/>
          <a:p>
            <a:r>
              <a:rPr lang="fr-FR" sz="2000" dirty="0" smtClean="0"/>
              <a:t>Party </a:t>
            </a:r>
            <a:r>
              <a:rPr lang="fr-FR" sz="2000" dirty="0" err="1"/>
              <a:t>autonomy</a:t>
            </a:r>
            <a:endParaRPr lang="fr-FR" sz="2000" dirty="0"/>
          </a:p>
        </p:txBody>
      </p:sp>
    </p:spTree>
    <p:extLst>
      <p:ext uri="{BB962C8B-B14F-4D97-AF65-F5344CB8AC3E}">
        <p14:creationId xmlns:p14="http://schemas.microsoft.com/office/powerpoint/2010/main" val="4229588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idx="4294967295"/>
          </p:nvPr>
        </p:nvSpPr>
        <p:spPr>
          <a:xfrm>
            <a:off x="776288" y="2420938"/>
            <a:ext cx="8280400" cy="1368425"/>
          </a:xfrm>
        </p:spPr>
        <p:txBody>
          <a:bodyPr/>
          <a:lstStyle/>
          <a:p>
            <a:pPr algn="ctr">
              <a:defRPr/>
            </a:pPr>
            <a:r>
              <a:rPr lang="en-US" sz="2400" dirty="0" smtClean="0"/>
              <a:t>Autonomy to Submit a Dispute to Arbitration</a:t>
            </a:r>
            <a:r>
              <a:rPr lang="en-US" dirty="0" smtClean="0"/>
              <a:t/>
            </a:r>
            <a:br>
              <a:rPr lang="en-US" dirty="0" smtClean="0"/>
            </a:br>
            <a:endParaRPr lang="en-US" dirty="0">
              <a:ea typeface="+mj-ea"/>
              <a:cs typeface="+mj-cs"/>
            </a:endParaRPr>
          </a:p>
        </p:txBody>
      </p:sp>
      <p:sp>
        <p:nvSpPr>
          <p:cNvPr id="9" name="Title 1"/>
          <p:cNvSpPr>
            <a:spLocks noGrp="1"/>
          </p:cNvSpPr>
          <p:nvPr>
            <p:ph type="title"/>
          </p:nvPr>
        </p:nvSpPr>
        <p:spPr/>
        <p:txBody>
          <a:bodyPr/>
          <a:lstStyle/>
          <a:p>
            <a:pPr>
              <a:defRPr/>
            </a:pPr>
            <a:r>
              <a:rPr lang="en-US" dirty="0" smtClean="0"/>
              <a:t> </a:t>
            </a:r>
            <a:endParaRPr lang="en-US" dirty="0">
              <a:ea typeface="+mj-ea"/>
              <a:cs typeface="+mj-cs"/>
            </a:endParaRPr>
          </a:p>
        </p:txBody>
      </p:sp>
      <p:sp>
        <p:nvSpPr>
          <p:cNvPr id="46084" name="Slide Number Placeholder 1"/>
          <p:cNvSpPr>
            <a:spLocks noGrp="1"/>
          </p:cNvSpPr>
          <p:nvPr>
            <p:ph type="sldNum" sz="quarter" idx="1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438653A3-D1D5-4609-8167-65AE8F9D2BA7}" type="slidenum">
              <a:rPr lang="en-GB" sz="700">
                <a:cs typeface="Arial" charset="0"/>
              </a:rPr>
              <a:pPr eaLnBrk="1" hangingPunct="1"/>
              <a:t>10</a:t>
            </a:fld>
            <a:endParaRPr lang="en-GB" sz="700">
              <a:cs typeface="Arial" charset="0"/>
            </a:endParaRPr>
          </a:p>
        </p:txBody>
      </p:sp>
    </p:spTree>
    <p:extLst>
      <p:ext uri="{BB962C8B-B14F-4D97-AF65-F5344CB8AC3E}">
        <p14:creationId xmlns:p14="http://schemas.microsoft.com/office/powerpoint/2010/main" val="2549259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776288" y="1403350"/>
            <a:ext cx="8353176" cy="4752976"/>
          </a:xfrm>
        </p:spPr>
        <p:txBody>
          <a:bodyPr/>
          <a:lstStyle/>
          <a:p>
            <a:pPr marL="285750" indent="-285750">
              <a:buFont typeface="Arial" panose="020B0604020202020204" pitchFamily="34" charset="0"/>
              <a:buChar char="•"/>
            </a:pPr>
            <a:r>
              <a:rPr lang="en-US" sz="2000" dirty="0" smtClean="0"/>
              <a:t>Valid arbitral agreement is condition of derogation from jurisdiction of state courts</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Requirements of validity</a:t>
            </a:r>
          </a:p>
          <a:p>
            <a:pPr marL="645750" lvl="3" indent="-285750"/>
            <a:r>
              <a:rPr lang="en-US" sz="2000" dirty="0" smtClean="0"/>
              <a:t>Standard to be applied?</a:t>
            </a:r>
          </a:p>
          <a:p>
            <a:pPr marL="645750" lvl="3" indent="-285750"/>
            <a:r>
              <a:rPr lang="en-US" sz="2000" dirty="0" smtClean="0"/>
              <a:t>Sources of law</a:t>
            </a:r>
          </a:p>
          <a:p>
            <a:pPr marL="1005750" lvl="5" indent="-285750"/>
            <a:r>
              <a:rPr lang="en-US" sz="2000" dirty="0" smtClean="0"/>
              <a:t>Law of the seat?</a:t>
            </a:r>
          </a:p>
          <a:p>
            <a:pPr marL="1005750" lvl="5" indent="-285750"/>
            <a:r>
              <a:rPr lang="en-US" sz="2000" dirty="0" smtClean="0"/>
              <a:t>Law of state of </a:t>
            </a:r>
            <a:r>
              <a:rPr lang="en-US" sz="2000" smtClean="0"/>
              <a:t>potential enforcement?</a:t>
            </a:r>
            <a:endParaRPr lang="en-US" sz="2000" dirty="0" smtClean="0"/>
          </a:p>
          <a:p>
            <a:pPr marL="1005750" lvl="5" indent="-285750"/>
            <a:r>
              <a:rPr lang="en-US" sz="2000" dirty="0" smtClean="0"/>
              <a:t>Transnational system of justice? </a:t>
            </a:r>
            <a:endParaRPr lang="en-US" sz="2000" dirty="0"/>
          </a:p>
          <a:p>
            <a:pPr lvl="2" indent="0">
              <a:buNone/>
            </a:pPr>
            <a:endParaRPr lang="en-US" sz="2000" dirty="0"/>
          </a:p>
        </p:txBody>
      </p:sp>
      <p:sp>
        <p:nvSpPr>
          <p:cNvPr id="3" name="Titre 2"/>
          <p:cNvSpPr>
            <a:spLocks noGrp="1"/>
          </p:cNvSpPr>
          <p:nvPr>
            <p:ph type="title"/>
          </p:nvPr>
        </p:nvSpPr>
        <p:spPr/>
        <p:txBody>
          <a:bodyPr/>
          <a:lstStyle/>
          <a:p>
            <a:r>
              <a:rPr lang="fr-FR" sz="2000" dirty="0" smtClean="0"/>
              <a:t>arbitration Agreement</a:t>
            </a:r>
            <a:endParaRPr lang="fr-FR" sz="2000" dirty="0"/>
          </a:p>
        </p:txBody>
      </p:sp>
    </p:spTree>
    <p:extLst>
      <p:ext uri="{BB962C8B-B14F-4D97-AF65-F5344CB8AC3E}">
        <p14:creationId xmlns:p14="http://schemas.microsoft.com/office/powerpoint/2010/main" val="2354677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776288" y="1403350"/>
            <a:ext cx="8353176" cy="4752976"/>
          </a:xfrm>
        </p:spPr>
        <p:txBody>
          <a:bodyPr/>
          <a:lstStyle/>
          <a:p>
            <a:pPr marL="285750" indent="-285750">
              <a:buFont typeface="Arial" panose="020B0604020202020204" pitchFamily="34" charset="0"/>
              <a:buChar char="•"/>
            </a:pPr>
            <a:r>
              <a:rPr lang="en-US" sz="2000" dirty="0" smtClean="0"/>
              <a:t>UNCITRAL Model Law on International Commercial Arbitration</a:t>
            </a:r>
          </a:p>
          <a:p>
            <a:pPr lvl="2" indent="0">
              <a:buNone/>
            </a:pPr>
            <a:endParaRPr lang="en-US" sz="2000" dirty="0" smtClean="0"/>
          </a:p>
          <a:p>
            <a:pPr lvl="2" indent="0">
              <a:buNone/>
            </a:pPr>
            <a:r>
              <a:rPr lang="en-US" sz="2000" b="1" dirty="0" smtClean="0"/>
              <a:t>Article </a:t>
            </a:r>
            <a:r>
              <a:rPr lang="en-US" sz="2000" b="1" dirty="0"/>
              <a:t>7. </a:t>
            </a:r>
            <a:r>
              <a:rPr lang="en-US" sz="2000" b="1" dirty="0" smtClean="0"/>
              <a:t>Definition </a:t>
            </a:r>
            <a:r>
              <a:rPr lang="en-US" sz="2000" b="1" dirty="0"/>
              <a:t>and form of arbitration </a:t>
            </a:r>
            <a:r>
              <a:rPr lang="en-US" sz="2000" b="1" dirty="0" smtClean="0"/>
              <a:t>agreement</a:t>
            </a:r>
          </a:p>
          <a:p>
            <a:pPr lvl="2" indent="0">
              <a:buNone/>
            </a:pPr>
            <a:endParaRPr lang="en-US" sz="1100" dirty="0" smtClean="0"/>
          </a:p>
          <a:p>
            <a:pPr lvl="2" indent="0">
              <a:buNone/>
            </a:pPr>
            <a:r>
              <a:rPr lang="en-US" sz="1100" dirty="0" smtClean="0"/>
              <a:t>(</a:t>
            </a:r>
            <a:r>
              <a:rPr lang="en-US" sz="1100" dirty="0"/>
              <a:t>As adopted by the Commission at its thirty-ninth session, in 2006)</a:t>
            </a:r>
          </a:p>
          <a:p>
            <a:pPr lvl="2" indent="0">
              <a:buNone/>
            </a:pPr>
            <a:r>
              <a:rPr lang="en-US" i="1" dirty="0"/>
              <a:t>(1) “Arbitration agreement” is an agreement by the parties to submit to</a:t>
            </a:r>
          </a:p>
          <a:p>
            <a:pPr lvl="2" indent="0">
              <a:buNone/>
            </a:pPr>
            <a:r>
              <a:rPr lang="en-US" i="1" dirty="0"/>
              <a:t>arbitration all or certain disputes which have arisen or which may arise</a:t>
            </a:r>
          </a:p>
          <a:p>
            <a:pPr lvl="2" indent="0">
              <a:buNone/>
            </a:pPr>
            <a:r>
              <a:rPr lang="en-US" i="1" dirty="0"/>
              <a:t>between them in respect of a </a:t>
            </a:r>
            <a:r>
              <a:rPr lang="en-US" i="1" dirty="0" smtClean="0"/>
              <a:t>defined </a:t>
            </a:r>
            <a:r>
              <a:rPr lang="en-US" i="1" dirty="0"/>
              <a:t>legal relationship, whether contractual</a:t>
            </a:r>
          </a:p>
          <a:p>
            <a:pPr lvl="2" indent="0">
              <a:buNone/>
            </a:pPr>
            <a:r>
              <a:rPr lang="en-US" i="1" dirty="0"/>
              <a:t>or not. An arbitration agreement may be in the form of an arbitration clause</a:t>
            </a:r>
          </a:p>
          <a:p>
            <a:pPr lvl="2" indent="0">
              <a:buNone/>
            </a:pPr>
            <a:r>
              <a:rPr lang="en-US" i="1" dirty="0"/>
              <a:t>in a contract or in the form of a separate agreement.</a:t>
            </a:r>
          </a:p>
          <a:p>
            <a:pPr lvl="2" indent="0">
              <a:buNone/>
            </a:pPr>
            <a:r>
              <a:rPr lang="en-US" i="1" dirty="0"/>
              <a:t>(2) The arbitration agreement shall be in writing.</a:t>
            </a:r>
          </a:p>
          <a:p>
            <a:pPr lvl="2" indent="0">
              <a:buNone/>
            </a:pPr>
            <a:r>
              <a:rPr lang="en-US" i="1" dirty="0" smtClean="0"/>
              <a:t>[…]</a:t>
            </a:r>
          </a:p>
          <a:p>
            <a:pPr lvl="2" indent="0">
              <a:buNone/>
            </a:pPr>
            <a:endParaRPr lang="en-US" i="1" dirty="0"/>
          </a:p>
        </p:txBody>
      </p:sp>
      <p:sp>
        <p:nvSpPr>
          <p:cNvPr id="3" name="Titre 2"/>
          <p:cNvSpPr>
            <a:spLocks noGrp="1"/>
          </p:cNvSpPr>
          <p:nvPr>
            <p:ph type="title"/>
          </p:nvPr>
        </p:nvSpPr>
        <p:spPr/>
        <p:txBody>
          <a:bodyPr/>
          <a:lstStyle/>
          <a:p>
            <a:r>
              <a:rPr lang="fr-FR" sz="2000" dirty="0" smtClean="0"/>
              <a:t>arbitration Agreement</a:t>
            </a:r>
            <a:endParaRPr lang="fr-FR" sz="2000" dirty="0"/>
          </a:p>
        </p:txBody>
      </p:sp>
    </p:spTree>
    <p:extLst>
      <p:ext uri="{BB962C8B-B14F-4D97-AF65-F5344CB8AC3E}">
        <p14:creationId xmlns:p14="http://schemas.microsoft.com/office/powerpoint/2010/main" val="4059131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776288" y="1403350"/>
            <a:ext cx="8353176" cy="4752976"/>
          </a:xfrm>
        </p:spPr>
        <p:txBody>
          <a:bodyPr/>
          <a:lstStyle/>
          <a:p>
            <a:pPr marL="285750" indent="-285750">
              <a:buFont typeface="Arial" panose="020B0604020202020204" pitchFamily="34" charset="0"/>
              <a:buChar char="•"/>
            </a:pPr>
            <a:r>
              <a:rPr lang="en-US" sz="2000" dirty="0" smtClean="0"/>
              <a:t>Requirements of </a:t>
            </a:r>
            <a:r>
              <a:rPr lang="en-US" sz="2000" dirty="0" err="1" smtClean="0"/>
              <a:t>lex</a:t>
            </a:r>
            <a:r>
              <a:rPr lang="en-US" sz="2000" dirty="0" smtClean="0"/>
              <a:t> </a:t>
            </a:r>
            <a:r>
              <a:rPr lang="en-US" sz="2000" dirty="0" err="1" smtClean="0"/>
              <a:t>arbitri</a:t>
            </a:r>
            <a:r>
              <a:rPr lang="en-US" sz="2000" dirty="0" smtClean="0"/>
              <a:t> fulfilled?</a:t>
            </a:r>
          </a:p>
          <a:p>
            <a:pPr marL="645750" lvl="3" indent="-285750"/>
            <a:r>
              <a:rPr lang="en-US" sz="2000" dirty="0" smtClean="0"/>
              <a:t>Agreement </a:t>
            </a:r>
          </a:p>
          <a:p>
            <a:pPr marL="645750" lvl="3" indent="-285750"/>
            <a:r>
              <a:rPr lang="en-US" sz="2000" dirty="0" smtClean="0"/>
              <a:t>to submit to arbitration</a:t>
            </a:r>
          </a:p>
          <a:p>
            <a:pPr marL="645750" lvl="3" indent="-285750"/>
            <a:r>
              <a:rPr lang="en-US" sz="2000" dirty="0" smtClean="0"/>
              <a:t>Disputes in respect of a defined legal relationship</a:t>
            </a:r>
          </a:p>
          <a:p>
            <a:pPr marL="285750" indent="-285750">
              <a:buFont typeface="Arial" panose="020B0604020202020204" pitchFamily="34" charset="0"/>
              <a:buChar char="•"/>
            </a:pPr>
            <a:r>
              <a:rPr lang="en-US" sz="2000" dirty="0" smtClean="0"/>
              <a:t>Did the parties submit to arbitration?</a:t>
            </a:r>
          </a:p>
          <a:p>
            <a:pPr marL="645750" lvl="3" indent="-285750"/>
            <a:r>
              <a:rPr lang="en-US" sz="2000" dirty="0" smtClean="0"/>
              <a:t>Interpretation of arbitration agreement</a:t>
            </a:r>
          </a:p>
          <a:p>
            <a:pPr marL="645750" lvl="3" indent="-285750"/>
            <a:r>
              <a:rPr lang="en-US" sz="2000" dirty="0" smtClean="0"/>
              <a:t>Standard to be applied / law applicable to arbitration agreement</a:t>
            </a:r>
            <a:endParaRPr lang="en-US" sz="2000" dirty="0"/>
          </a:p>
          <a:p>
            <a:pPr marL="825750" lvl="4" indent="-285750">
              <a:buFont typeface="Wingdings" panose="05000000000000000000" pitchFamily="2" charset="2"/>
              <a:buChar char="Ø"/>
            </a:pPr>
            <a:r>
              <a:rPr lang="en-US" sz="2000" dirty="0" smtClean="0"/>
              <a:t>Law chosen by the parties</a:t>
            </a:r>
          </a:p>
          <a:p>
            <a:pPr marL="825750" lvl="4" indent="-285750">
              <a:buFont typeface="Wingdings" panose="05000000000000000000" pitchFamily="2" charset="2"/>
              <a:buChar char="Ø"/>
            </a:pPr>
            <a:r>
              <a:rPr lang="en-US" sz="2000" i="1" dirty="0" err="1" smtClean="0"/>
              <a:t>Lex</a:t>
            </a:r>
            <a:r>
              <a:rPr lang="en-US" sz="2000" i="1" dirty="0" smtClean="0"/>
              <a:t> </a:t>
            </a:r>
            <a:r>
              <a:rPr lang="en-US" sz="2000" i="1" dirty="0" err="1" smtClean="0"/>
              <a:t>contractus</a:t>
            </a:r>
            <a:r>
              <a:rPr lang="en-US" sz="2000" dirty="0" smtClean="0"/>
              <a:t>?</a:t>
            </a:r>
          </a:p>
          <a:p>
            <a:pPr marL="825750" lvl="4" indent="-285750">
              <a:buFont typeface="Wingdings" panose="05000000000000000000" pitchFamily="2" charset="2"/>
              <a:buChar char="Ø"/>
            </a:pPr>
            <a:r>
              <a:rPr lang="en-US" sz="2000" i="1" dirty="0" err="1" smtClean="0"/>
              <a:t>Lex</a:t>
            </a:r>
            <a:r>
              <a:rPr lang="en-US" sz="2000" i="1" dirty="0" smtClean="0"/>
              <a:t> </a:t>
            </a:r>
            <a:r>
              <a:rPr lang="en-US" sz="2000" i="1" dirty="0" err="1" smtClean="0"/>
              <a:t>arbitri</a:t>
            </a:r>
            <a:r>
              <a:rPr lang="en-US" sz="2000" dirty="0" smtClean="0"/>
              <a:t>?</a:t>
            </a:r>
          </a:p>
          <a:p>
            <a:pPr marL="702900" lvl="3" indent="-342900"/>
            <a:r>
              <a:rPr lang="en-US" sz="2000" dirty="0" smtClean="0"/>
              <a:t>Does a general presumption in favor of arbitration exist?</a:t>
            </a:r>
          </a:p>
          <a:p>
            <a:pPr marL="342900" lvl="1" indent="-342900">
              <a:buFont typeface="Arial" pitchFamily="34" charset="0"/>
              <a:buChar char="•"/>
            </a:pPr>
            <a:r>
              <a:rPr lang="en-US" sz="2000" b="1" dirty="0" smtClean="0"/>
              <a:t>Doctrine of </a:t>
            </a:r>
            <a:r>
              <a:rPr lang="en-US" sz="2000" b="1" dirty="0" err="1" smtClean="0"/>
              <a:t>separability</a:t>
            </a:r>
            <a:endParaRPr lang="en-US" sz="2000" b="1" dirty="0"/>
          </a:p>
          <a:p>
            <a:pPr marL="466725" lvl="2" indent="-285750">
              <a:buFont typeface="Wingdings" panose="05000000000000000000" pitchFamily="2" charset="2"/>
              <a:buChar char="Ø"/>
            </a:pPr>
            <a:endParaRPr lang="en-US" sz="2000" dirty="0"/>
          </a:p>
        </p:txBody>
      </p:sp>
      <p:sp>
        <p:nvSpPr>
          <p:cNvPr id="3" name="Titre 2"/>
          <p:cNvSpPr>
            <a:spLocks noGrp="1"/>
          </p:cNvSpPr>
          <p:nvPr>
            <p:ph type="title"/>
          </p:nvPr>
        </p:nvSpPr>
        <p:spPr/>
        <p:txBody>
          <a:bodyPr/>
          <a:lstStyle/>
          <a:p>
            <a:r>
              <a:rPr lang="fr-FR" sz="2000" dirty="0" err="1" smtClean="0"/>
              <a:t>Determination</a:t>
            </a:r>
            <a:r>
              <a:rPr lang="fr-FR" sz="2000" dirty="0" smtClean="0"/>
              <a:t> of </a:t>
            </a:r>
            <a:r>
              <a:rPr lang="fr-FR" sz="2000" dirty="0" err="1" smtClean="0"/>
              <a:t>Validity</a:t>
            </a:r>
            <a:r>
              <a:rPr lang="fr-FR" sz="2000" dirty="0" smtClean="0"/>
              <a:t> </a:t>
            </a:r>
            <a:endParaRPr lang="fr-FR" sz="2000" dirty="0"/>
          </a:p>
        </p:txBody>
      </p:sp>
    </p:spTree>
    <p:extLst>
      <p:ext uri="{BB962C8B-B14F-4D97-AF65-F5344CB8AC3E}">
        <p14:creationId xmlns:p14="http://schemas.microsoft.com/office/powerpoint/2010/main" val="25246509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idx="4294967295"/>
          </p:nvPr>
        </p:nvSpPr>
        <p:spPr>
          <a:xfrm>
            <a:off x="776288" y="2420938"/>
            <a:ext cx="8280400" cy="1368425"/>
          </a:xfrm>
        </p:spPr>
        <p:txBody>
          <a:bodyPr/>
          <a:lstStyle/>
          <a:p>
            <a:pPr algn="ctr">
              <a:defRPr/>
            </a:pPr>
            <a:r>
              <a:rPr lang="en-US" sz="2400" dirty="0" smtClean="0"/>
              <a:t>Who decides on Jurisdiction</a:t>
            </a:r>
            <a:r>
              <a:rPr lang="en-US" dirty="0" smtClean="0"/>
              <a:t/>
            </a:r>
            <a:br>
              <a:rPr lang="en-US" dirty="0" smtClean="0"/>
            </a:br>
            <a:endParaRPr lang="en-US" dirty="0">
              <a:ea typeface="+mj-ea"/>
              <a:cs typeface="+mj-cs"/>
            </a:endParaRPr>
          </a:p>
        </p:txBody>
      </p:sp>
      <p:sp>
        <p:nvSpPr>
          <p:cNvPr id="9" name="Title 1"/>
          <p:cNvSpPr>
            <a:spLocks noGrp="1"/>
          </p:cNvSpPr>
          <p:nvPr>
            <p:ph type="title"/>
          </p:nvPr>
        </p:nvSpPr>
        <p:spPr/>
        <p:txBody>
          <a:bodyPr/>
          <a:lstStyle/>
          <a:p>
            <a:pPr>
              <a:defRPr/>
            </a:pPr>
            <a:endParaRPr lang="en-US" dirty="0">
              <a:ea typeface="+mj-ea"/>
              <a:cs typeface="+mj-cs"/>
            </a:endParaRPr>
          </a:p>
        </p:txBody>
      </p:sp>
      <p:sp>
        <p:nvSpPr>
          <p:cNvPr id="46084" name="Slide Number Placeholder 1"/>
          <p:cNvSpPr>
            <a:spLocks noGrp="1"/>
          </p:cNvSpPr>
          <p:nvPr>
            <p:ph type="sldNum" sz="quarter" idx="1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438653A3-D1D5-4609-8167-65AE8F9D2BA7}" type="slidenum">
              <a:rPr lang="en-GB" sz="700">
                <a:cs typeface="Arial" charset="0"/>
              </a:rPr>
              <a:pPr eaLnBrk="1" hangingPunct="1"/>
              <a:t>14</a:t>
            </a:fld>
            <a:endParaRPr lang="en-GB" sz="700">
              <a:cs typeface="Arial" charset="0"/>
            </a:endParaRPr>
          </a:p>
        </p:txBody>
      </p:sp>
    </p:spTree>
    <p:extLst>
      <p:ext uri="{BB962C8B-B14F-4D97-AF65-F5344CB8AC3E}">
        <p14:creationId xmlns:p14="http://schemas.microsoft.com/office/powerpoint/2010/main" val="3245705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quarter" idx="13"/>
            <p:extLst>
              <p:ext uri="{D42A27DB-BD31-4B8C-83A1-F6EECF244321}">
                <p14:modId xmlns:p14="http://schemas.microsoft.com/office/powerpoint/2010/main" val="1017693695"/>
              </p:ext>
            </p:extLst>
          </p:nvPr>
        </p:nvGraphicFramePr>
        <p:xfrm>
          <a:off x="776288" y="1403350"/>
          <a:ext cx="7705104" cy="4752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re 2"/>
          <p:cNvSpPr>
            <a:spLocks noGrp="1"/>
          </p:cNvSpPr>
          <p:nvPr>
            <p:ph type="title"/>
          </p:nvPr>
        </p:nvSpPr>
        <p:spPr/>
        <p:txBody>
          <a:bodyPr/>
          <a:lstStyle/>
          <a:p>
            <a:r>
              <a:rPr lang="fr-FR" sz="2000" dirty="0" err="1" smtClean="0"/>
              <a:t>Examination</a:t>
            </a:r>
            <a:r>
              <a:rPr lang="fr-FR" sz="2000" dirty="0" smtClean="0"/>
              <a:t> of </a:t>
            </a:r>
            <a:r>
              <a:rPr lang="fr-FR" sz="2000" dirty="0" err="1" smtClean="0"/>
              <a:t>jurisdiction</a:t>
            </a:r>
            <a:r>
              <a:rPr lang="fr-FR" sz="2000" dirty="0" smtClean="0"/>
              <a:t> </a:t>
            </a:r>
            <a:endParaRPr lang="fr-FR" sz="2000" dirty="0"/>
          </a:p>
        </p:txBody>
      </p:sp>
      <p:graphicFrame>
        <p:nvGraphicFramePr>
          <p:cNvPr id="6" name="Diagramme 5"/>
          <p:cNvGraphicFramePr/>
          <p:nvPr>
            <p:extLst>
              <p:ext uri="{D42A27DB-BD31-4B8C-83A1-F6EECF244321}">
                <p14:modId xmlns:p14="http://schemas.microsoft.com/office/powerpoint/2010/main" val="1030373224"/>
              </p:ext>
            </p:extLst>
          </p:nvPr>
        </p:nvGraphicFramePr>
        <p:xfrm>
          <a:off x="560512" y="1196752"/>
          <a:ext cx="8208912" cy="410445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6720002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353176" cy="4752976"/>
          </a:xfrm>
        </p:spPr>
        <p:txBody>
          <a:bodyPr/>
          <a:lstStyle/>
          <a:p>
            <a:pPr marL="285750" indent="-285750">
              <a:buFont typeface="Arial" pitchFamily="34" charset="0"/>
              <a:buChar char="•"/>
            </a:pPr>
            <a:r>
              <a:rPr lang="en-GB" dirty="0" smtClean="0"/>
              <a:t>The arbitral tribunal’s competence to decide on its own jurisdiction</a:t>
            </a:r>
            <a:r>
              <a:rPr lang="de-DE" dirty="0" smtClean="0"/>
              <a:t> </a:t>
            </a:r>
          </a:p>
          <a:p>
            <a:r>
              <a:rPr lang="de-DE" dirty="0" smtClean="0"/>
              <a:t>	= Kompetenz-Kompetenz</a:t>
            </a:r>
          </a:p>
          <a:p>
            <a:pPr marL="285750" indent="-285750">
              <a:buFont typeface="Arial" pitchFamily="34" charset="0"/>
              <a:buChar char="•"/>
            </a:pPr>
            <a:endParaRPr lang="de-DE" dirty="0" smtClean="0"/>
          </a:p>
          <a:p>
            <a:pPr marL="285750" indent="-285750">
              <a:buFont typeface="Arial" pitchFamily="34" charset="0"/>
              <a:buChar char="•"/>
            </a:pPr>
            <a:r>
              <a:rPr lang="en-GB" dirty="0" smtClean="0"/>
              <a:t>Art 16 UNCITRAL Model Law on International Commercial Arbitration</a:t>
            </a:r>
          </a:p>
          <a:p>
            <a:pPr algn="just"/>
            <a:r>
              <a:rPr lang="en-US" sz="1800" b="0" i="1" dirty="0"/>
              <a:t>The arbitral tribunal may rule on its own jurisdiction, including </a:t>
            </a:r>
            <a:r>
              <a:rPr lang="en-US" sz="1800" b="0" i="1" dirty="0" smtClean="0"/>
              <a:t>any objections </a:t>
            </a:r>
            <a:r>
              <a:rPr lang="en-US" sz="1800" b="0" i="1" dirty="0"/>
              <a:t>with respect to the existence or validity of the arbitration agreement</a:t>
            </a:r>
            <a:r>
              <a:rPr lang="en-US" sz="1800" b="0" i="1" dirty="0" smtClean="0"/>
              <a:t>. For </a:t>
            </a:r>
            <a:r>
              <a:rPr lang="en-US" sz="1800" b="0" i="1" dirty="0"/>
              <a:t>that purpose, an arbitration clause which forms part of a </a:t>
            </a:r>
            <a:r>
              <a:rPr lang="en-US" sz="1800" b="0" i="1" dirty="0" smtClean="0"/>
              <a:t>contract shall </a:t>
            </a:r>
            <a:r>
              <a:rPr lang="en-US" sz="1800" b="0" i="1" dirty="0"/>
              <a:t>be treated as an agreement independent of the other terms of the contract</a:t>
            </a:r>
            <a:r>
              <a:rPr lang="en-US" sz="1800" b="0" i="1" dirty="0" smtClean="0"/>
              <a:t>. A </a:t>
            </a:r>
            <a:r>
              <a:rPr lang="en-US" sz="1800" b="0" i="1" dirty="0"/>
              <a:t>decision by the arbitral tribunal that the contract is null and </a:t>
            </a:r>
            <a:r>
              <a:rPr lang="en-US" sz="1800" b="0" i="1" dirty="0" smtClean="0"/>
              <a:t>void shall </a:t>
            </a:r>
            <a:r>
              <a:rPr lang="en-US" sz="1800" b="0" i="1" dirty="0"/>
              <a:t>not entail ipso jure the invalidity of the arbitration clause</a:t>
            </a:r>
            <a:r>
              <a:rPr lang="en-US" sz="1800" b="0" i="1" dirty="0" smtClean="0"/>
              <a:t>.</a:t>
            </a:r>
          </a:p>
          <a:p>
            <a:pPr algn="just"/>
            <a:endParaRPr lang="en-GB" sz="1800" i="1" dirty="0" smtClean="0"/>
          </a:p>
        </p:txBody>
      </p:sp>
      <p:sp>
        <p:nvSpPr>
          <p:cNvPr id="3" name="Title 2"/>
          <p:cNvSpPr>
            <a:spLocks noGrp="1"/>
          </p:cNvSpPr>
          <p:nvPr>
            <p:ph type="title"/>
          </p:nvPr>
        </p:nvSpPr>
        <p:spPr/>
        <p:txBody>
          <a:bodyPr/>
          <a:lstStyle/>
          <a:p>
            <a:r>
              <a:rPr lang="en-GB" dirty="0" smtClean="0"/>
              <a:t>Decision on Jurisdiction - </a:t>
            </a:r>
            <a:br>
              <a:rPr lang="en-GB" dirty="0" smtClean="0"/>
            </a:br>
            <a:r>
              <a:rPr lang="en-GB" dirty="0" err="1" smtClean="0"/>
              <a:t>Kompetenz-Kompetenz</a:t>
            </a:r>
            <a:r>
              <a:rPr lang="en-GB" dirty="0" smtClean="0"/>
              <a:t> </a:t>
            </a:r>
            <a:endParaRPr lang="de-DE" dirty="0"/>
          </a:p>
        </p:txBody>
      </p:sp>
    </p:spTree>
    <p:extLst>
      <p:ext uri="{BB962C8B-B14F-4D97-AF65-F5344CB8AC3E}">
        <p14:creationId xmlns:p14="http://schemas.microsoft.com/office/powerpoint/2010/main" val="40887288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idx="4294967295"/>
          </p:nvPr>
        </p:nvSpPr>
        <p:spPr>
          <a:xfrm>
            <a:off x="776288" y="2420938"/>
            <a:ext cx="8280400" cy="1368425"/>
          </a:xfrm>
        </p:spPr>
        <p:txBody>
          <a:bodyPr/>
          <a:lstStyle/>
          <a:p>
            <a:pPr algn="ctr">
              <a:defRPr/>
            </a:pPr>
            <a:r>
              <a:rPr lang="en-US" sz="2400" dirty="0" smtClean="0"/>
              <a:t>Parties’ Autonomy to frame proceedings</a:t>
            </a:r>
            <a:r>
              <a:rPr lang="en-US" dirty="0" smtClean="0"/>
              <a:t/>
            </a:r>
            <a:br>
              <a:rPr lang="en-US" dirty="0" smtClean="0"/>
            </a:br>
            <a:endParaRPr lang="en-US" dirty="0">
              <a:ea typeface="+mj-ea"/>
              <a:cs typeface="+mj-cs"/>
            </a:endParaRPr>
          </a:p>
        </p:txBody>
      </p:sp>
      <p:sp>
        <p:nvSpPr>
          <p:cNvPr id="9" name="Title 1"/>
          <p:cNvSpPr>
            <a:spLocks noGrp="1"/>
          </p:cNvSpPr>
          <p:nvPr>
            <p:ph type="title"/>
          </p:nvPr>
        </p:nvSpPr>
        <p:spPr/>
        <p:txBody>
          <a:bodyPr/>
          <a:lstStyle/>
          <a:p>
            <a:pPr>
              <a:defRPr/>
            </a:pPr>
            <a:r>
              <a:rPr lang="en-US" dirty="0" smtClean="0"/>
              <a:t> </a:t>
            </a:r>
            <a:endParaRPr lang="en-US" dirty="0">
              <a:ea typeface="+mj-ea"/>
              <a:cs typeface="+mj-cs"/>
            </a:endParaRPr>
          </a:p>
        </p:txBody>
      </p:sp>
      <p:sp>
        <p:nvSpPr>
          <p:cNvPr id="46084" name="Slide Number Placeholder 1"/>
          <p:cNvSpPr>
            <a:spLocks noGrp="1"/>
          </p:cNvSpPr>
          <p:nvPr>
            <p:ph type="sldNum" sz="quarter" idx="1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438653A3-D1D5-4609-8167-65AE8F9D2BA7}" type="slidenum">
              <a:rPr lang="en-GB" sz="700">
                <a:cs typeface="Arial" charset="0"/>
              </a:rPr>
              <a:pPr eaLnBrk="1" hangingPunct="1"/>
              <a:t>17</a:t>
            </a:fld>
            <a:endParaRPr lang="en-GB" sz="700">
              <a:cs typeface="Arial" charset="0"/>
            </a:endParaRPr>
          </a:p>
        </p:txBody>
      </p:sp>
    </p:spTree>
    <p:extLst>
      <p:ext uri="{BB962C8B-B14F-4D97-AF65-F5344CB8AC3E}">
        <p14:creationId xmlns:p14="http://schemas.microsoft.com/office/powerpoint/2010/main" val="18729364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quarter" idx="13"/>
            <p:extLst>
              <p:ext uri="{D42A27DB-BD31-4B8C-83A1-F6EECF244321}">
                <p14:modId xmlns:p14="http://schemas.microsoft.com/office/powerpoint/2010/main" val="2382934105"/>
              </p:ext>
            </p:extLst>
          </p:nvPr>
        </p:nvGraphicFramePr>
        <p:xfrm>
          <a:off x="776288" y="1403350"/>
          <a:ext cx="8353176"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re 2"/>
          <p:cNvSpPr>
            <a:spLocks noGrp="1"/>
          </p:cNvSpPr>
          <p:nvPr>
            <p:ph type="title"/>
          </p:nvPr>
        </p:nvSpPr>
        <p:spPr/>
        <p:txBody>
          <a:bodyPr/>
          <a:lstStyle/>
          <a:p>
            <a:r>
              <a:rPr lang="fr-FR" sz="2000" dirty="0" err="1"/>
              <a:t>Hierarchy</a:t>
            </a:r>
            <a:r>
              <a:rPr lang="fr-FR" sz="2000" dirty="0"/>
              <a:t> of </a:t>
            </a:r>
            <a:r>
              <a:rPr lang="fr-FR" sz="2000" dirty="0" err="1"/>
              <a:t>norms</a:t>
            </a:r>
            <a:r>
              <a:rPr lang="fr-FR" sz="2000" dirty="0"/>
              <a:t> (§ 1042 ZPO)</a:t>
            </a:r>
          </a:p>
        </p:txBody>
      </p:sp>
      <p:grpSp>
        <p:nvGrpSpPr>
          <p:cNvPr id="7" name="Groupe 6"/>
          <p:cNvGrpSpPr/>
          <p:nvPr/>
        </p:nvGrpSpPr>
        <p:grpSpPr>
          <a:xfrm>
            <a:off x="7650022" y="5157192"/>
            <a:ext cx="1335425" cy="868903"/>
            <a:chOff x="5401191" y="2545311"/>
            <a:chExt cx="1117036" cy="868903"/>
          </a:xfrm>
        </p:grpSpPr>
        <p:sp>
          <p:nvSpPr>
            <p:cNvPr id="8" name="Rectangle 7"/>
            <p:cNvSpPr/>
            <p:nvPr/>
          </p:nvSpPr>
          <p:spPr>
            <a:xfrm>
              <a:off x="5401191" y="2545311"/>
              <a:ext cx="1117036" cy="86890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Rectangle 8"/>
            <p:cNvSpPr/>
            <p:nvPr/>
          </p:nvSpPr>
          <p:spPr>
            <a:xfrm>
              <a:off x="5401191" y="2545311"/>
              <a:ext cx="1117036" cy="8689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64770" tIns="64770" rIns="64770" bIns="64770" numCol="1" spcCol="1270" anchor="ctr" anchorCtr="0">
              <a:noAutofit/>
            </a:bodyPr>
            <a:lstStyle/>
            <a:p>
              <a:pPr marL="114300" lvl="1" indent="-114300" algn="l" defTabSz="577850">
                <a:lnSpc>
                  <a:spcPct val="90000"/>
                </a:lnSpc>
                <a:spcBef>
                  <a:spcPct val="0"/>
                </a:spcBef>
                <a:spcAft>
                  <a:spcPct val="15000"/>
                </a:spcAft>
                <a:buChar char="••"/>
              </a:pPr>
              <a:r>
                <a:rPr lang="fr-FR" sz="1300" kern="1200" dirty="0" err="1" smtClean="0"/>
                <a:t>Discretionary</a:t>
              </a:r>
              <a:r>
                <a:rPr lang="fr-FR" sz="1300" kern="1200" dirty="0" smtClean="0"/>
                <a:t> </a:t>
              </a:r>
              <a:r>
                <a:rPr lang="fr-FR" sz="1300" kern="1200" dirty="0" err="1" smtClean="0"/>
                <a:t>decisions</a:t>
              </a:r>
              <a:r>
                <a:rPr lang="fr-FR" sz="1300" kern="1200" dirty="0" smtClean="0"/>
                <a:t> of arbitral tribunal</a:t>
              </a:r>
              <a:endParaRPr lang="fr-FR" sz="1300" kern="1200" dirty="0"/>
            </a:p>
          </p:txBody>
        </p:sp>
      </p:grpSp>
    </p:spTree>
    <p:extLst>
      <p:ext uri="{BB962C8B-B14F-4D97-AF65-F5344CB8AC3E}">
        <p14:creationId xmlns:p14="http://schemas.microsoft.com/office/powerpoint/2010/main" val="13468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pPr algn="ctr"/>
            <a:endParaRPr lang="en-GB" sz="3200" dirty="0"/>
          </a:p>
          <a:p>
            <a:pPr algn="ctr"/>
            <a:endParaRPr lang="en-GB" sz="3200" dirty="0" smtClean="0"/>
          </a:p>
          <a:p>
            <a:pPr algn="ctr"/>
            <a:r>
              <a:rPr lang="en-GB" sz="3200" dirty="0" smtClean="0"/>
              <a:t>INTRODUCTION</a:t>
            </a:r>
            <a:endParaRPr lang="de-DE" sz="3200" dirty="0"/>
          </a:p>
        </p:txBody>
      </p:sp>
      <p:sp>
        <p:nvSpPr>
          <p:cNvPr id="3" name="Title 2"/>
          <p:cNvSpPr>
            <a:spLocks noGrp="1"/>
          </p:cNvSpPr>
          <p:nvPr>
            <p:ph type="title"/>
          </p:nvPr>
        </p:nvSpPr>
        <p:spPr/>
        <p:txBody>
          <a:bodyPr/>
          <a:lstStyle/>
          <a:p>
            <a:endParaRPr lang="de-DE"/>
          </a:p>
        </p:txBody>
      </p:sp>
    </p:spTree>
    <p:extLst>
      <p:ext uri="{BB962C8B-B14F-4D97-AF65-F5344CB8AC3E}">
        <p14:creationId xmlns:p14="http://schemas.microsoft.com/office/powerpoint/2010/main" val="2463344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quarter" idx="13"/>
            <p:extLst>
              <p:ext uri="{D42A27DB-BD31-4B8C-83A1-F6EECF244321}">
                <p14:modId xmlns:p14="http://schemas.microsoft.com/office/powerpoint/2010/main" val="2988846590"/>
              </p:ext>
            </p:extLst>
          </p:nvPr>
        </p:nvGraphicFramePr>
        <p:xfrm>
          <a:off x="776288" y="1403350"/>
          <a:ext cx="8353176"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re 2"/>
          <p:cNvSpPr>
            <a:spLocks noGrp="1"/>
          </p:cNvSpPr>
          <p:nvPr>
            <p:ph type="title"/>
          </p:nvPr>
        </p:nvSpPr>
        <p:spPr/>
        <p:txBody>
          <a:bodyPr/>
          <a:lstStyle/>
          <a:p>
            <a:r>
              <a:rPr lang="fr-FR" sz="2000" dirty="0" err="1"/>
              <a:t>Hierarchy</a:t>
            </a:r>
            <a:r>
              <a:rPr lang="fr-FR" sz="2000" dirty="0"/>
              <a:t> of </a:t>
            </a:r>
            <a:r>
              <a:rPr lang="fr-FR" sz="2000" dirty="0" err="1"/>
              <a:t>norms</a:t>
            </a:r>
            <a:r>
              <a:rPr lang="fr-FR" sz="2000" dirty="0"/>
              <a:t> </a:t>
            </a:r>
            <a:r>
              <a:rPr lang="fr-FR" sz="2000" dirty="0" err="1" smtClean="0"/>
              <a:t>regarding</a:t>
            </a:r>
            <a:r>
              <a:rPr lang="fr-FR" sz="2000" dirty="0" smtClean="0"/>
              <a:t> </a:t>
            </a:r>
            <a:r>
              <a:rPr lang="fr-FR" sz="2000" dirty="0" err="1" smtClean="0"/>
              <a:t>Procedure</a:t>
            </a:r>
            <a:r>
              <a:rPr lang="fr-FR" sz="2000" dirty="0" smtClean="0"/>
              <a:t> (§ </a:t>
            </a:r>
            <a:r>
              <a:rPr lang="fr-FR" sz="2000" dirty="0"/>
              <a:t>1042 ZPO)</a:t>
            </a:r>
          </a:p>
        </p:txBody>
      </p:sp>
      <p:grpSp>
        <p:nvGrpSpPr>
          <p:cNvPr id="7" name="Groupe 6"/>
          <p:cNvGrpSpPr/>
          <p:nvPr/>
        </p:nvGrpSpPr>
        <p:grpSpPr>
          <a:xfrm>
            <a:off x="6044521" y="3933056"/>
            <a:ext cx="2376263" cy="2093039"/>
            <a:chOff x="4530567" y="1321175"/>
            <a:chExt cx="1987660" cy="2093039"/>
          </a:xfrm>
        </p:grpSpPr>
        <p:sp>
          <p:nvSpPr>
            <p:cNvPr id="8" name="Rectangle 7"/>
            <p:cNvSpPr/>
            <p:nvPr/>
          </p:nvSpPr>
          <p:spPr>
            <a:xfrm>
              <a:off x="5401191" y="2545311"/>
              <a:ext cx="1117036" cy="86890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Rectangle 8"/>
            <p:cNvSpPr/>
            <p:nvPr/>
          </p:nvSpPr>
          <p:spPr>
            <a:xfrm>
              <a:off x="4530567" y="1321175"/>
              <a:ext cx="1117036" cy="8689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64770" tIns="64770" rIns="64770" bIns="64770" numCol="1" spcCol="1270" anchor="ctr" anchorCtr="0">
              <a:noAutofit/>
            </a:bodyPr>
            <a:lstStyle/>
            <a:p>
              <a:pPr marL="0" lvl="1" algn="l" defTabSz="577850">
                <a:lnSpc>
                  <a:spcPct val="90000"/>
                </a:lnSpc>
                <a:spcBef>
                  <a:spcPct val="0"/>
                </a:spcBef>
                <a:spcAft>
                  <a:spcPct val="15000"/>
                </a:spcAft>
              </a:pPr>
              <a:endParaRPr lang="fr-FR" sz="1300" kern="1200" dirty="0"/>
            </a:p>
          </p:txBody>
        </p:sp>
      </p:gr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20952" y="2708920"/>
            <a:ext cx="1122363"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05242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Excursus</a:t>
            </a:r>
            <a:r>
              <a:rPr lang="en-GB" dirty="0" smtClean="0"/>
              <a:t>: New York Convention</a:t>
            </a:r>
            <a:endParaRPr lang="de-DE" i="1" dirty="0"/>
          </a:p>
        </p:txBody>
      </p:sp>
      <p:sp>
        <p:nvSpPr>
          <p:cNvPr id="3" name="Text Placeholder 2"/>
          <p:cNvSpPr>
            <a:spLocks noGrp="1"/>
          </p:cNvSpPr>
          <p:nvPr>
            <p:ph type="body" sz="quarter" idx="12"/>
          </p:nvPr>
        </p:nvSpPr>
        <p:spPr/>
        <p:txBody>
          <a:bodyPr/>
          <a:lstStyle/>
          <a:p>
            <a:pPr>
              <a:buFont typeface="Arial" pitchFamily="34" charset="0"/>
              <a:buChar char="•"/>
            </a:pPr>
            <a:r>
              <a:rPr lang="en-US" sz="2400" dirty="0"/>
              <a:t>Convention on the Recognition and Enforcement of Foreign Arbitral Awards (New York, 1958) (the "New York Convention")</a:t>
            </a:r>
            <a:endParaRPr lang="en-GB" sz="2400" dirty="0" smtClean="0"/>
          </a:p>
          <a:p>
            <a:pPr>
              <a:buFont typeface="Arial" pitchFamily="34" charset="0"/>
              <a:buChar char="•"/>
            </a:pPr>
            <a:r>
              <a:rPr lang="en-GB" sz="2400" dirty="0" smtClean="0"/>
              <a:t>Where to locate in hierarchy of norms?</a:t>
            </a:r>
          </a:p>
          <a:p>
            <a:pPr>
              <a:buFont typeface="Arial" pitchFamily="34" charset="0"/>
              <a:buChar char="•"/>
            </a:pPr>
            <a:r>
              <a:rPr lang="en-GB" sz="2400" dirty="0" smtClean="0"/>
              <a:t>Not applicable to procedure</a:t>
            </a:r>
          </a:p>
          <a:p>
            <a:pPr>
              <a:buFont typeface="Arial" pitchFamily="34" charset="0"/>
              <a:buChar char="•"/>
            </a:pPr>
            <a:r>
              <a:rPr lang="en-GB" sz="2400" dirty="0" smtClean="0"/>
              <a:t>Not applicable in setting aside proceedings</a:t>
            </a:r>
          </a:p>
          <a:p>
            <a:pPr>
              <a:buFont typeface="Arial" pitchFamily="34" charset="0"/>
              <a:buChar char="•"/>
            </a:pPr>
            <a:r>
              <a:rPr lang="en-GB" sz="2400" dirty="0" smtClean="0"/>
              <a:t>BUT</a:t>
            </a:r>
          </a:p>
          <a:p>
            <a:pPr lvl="2">
              <a:buFont typeface="Symbol" pitchFamily="18" charset="2"/>
              <a:buChar char="-"/>
            </a:pPr>
            <a:r>
              <a:rPr lang="en-GB" sz="2400" dirty="0" smtClean="0"/>
              <a:t>Enforceability of an award is ultimate aim of proceedings</a:t>
            </a:r>
          </a:p>
          <a:p>
            <a:pPr lvl="2">
              <a:buFont typeface="Symbol" pitchFamily="18" charset="2"/>
              <a:buChar char="-"/>
            </a:pPr>
            <a:r>
              <a:rPr lang="en-GB" sz="2400" dirty="0" smtClean="0"/>
              <a:t>In general, the obligation of the arbitrator/s is to render an enforceable award</a:t>
            </a:r>
          </a:p>
          <a:p>
            <a:pPr marL="685800" lvl="2" indent="0">
              <a:buNone/>
            </a:pPr>
            <a:endParaRPr lang="en-GB" sz="2400" dirty="0" smtClean="0"/>
          </a:p>
          <a:p>
            <a:pPr>
              <a:buFont typeface="Arial" pitchFamily="34" charset="0"/>
              <a:buChar char="•"/>
            </a:pPr>
            <a:endParaRPr lang="en-GB" sz="2400" dirty="0" smtClean="0"/>
          </a:p>
          <a:p>
            <a:endParaRPr lang="en-GB" dirty="0" smtClean="0"/>
          </a:p>
        </p:txBody>
      </p:sp>
    </p:spTree>
    <p:extLst>
      <p:ext uri="{BB962C8B-B14F-4D97-AF65-F5344CB8AC3E}">
        <p14:creationId xmlns:p14="http://schemas.microsoft.com/office/powerpoint/2010/main" val="28096045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idx="4294967295"/>
          </p:nvPr>
        </p:nvSpPr>
        <p:spPr>
          <a:xfrm>
            <a:off x="776288" y="2420938"/>
            <a:ext cx="8280400" cy="1368425"/>
          </a:xfrm>
        </p:spPr>
        <p:txBody>
          <a:bodyPr/>
          <a:lstStyle/>
          <a:p>
            <a:pPr algn="ctr">
              <a:defRPr/>
            </a:pPr>
            <a:r>
              <a:rPr lang="en-US" dirty="0" smtClean="0">
                <a:ea typeface="+mj-ea"/>
                <a:cs typeface="+mj-cs"/>
              </a:rPr>
              <a:t>ELEMENTS of an Arbitration agreement</a:t>
            </a:r>
            <a:br>
              <a:rPr lang="en-US" dirty="0" smtClean="0">
                <a:ea typeface="+mj-ea"/>
                <a:cs typeface="+mj-cs"/>
              </a:rPr>
            </a:br>
            <a:endParaRPr lang="en-US" dirty="0">
              <a:ea typeface="+mj-ea"/>
              <a:cs typeface="+mj-cs"/>
            </a:endParaRPr>
          </a:p>
        </p:txBody>
      </p:sp>
      <p:sp>
        <p:nvSpPr>
          <p:cNvPr id="9" name="Title 1"/>
          <p:cNvSpPr>
            <a:spLocks noGrp="1"/>
          </p:cNvSpPr>
          <p:nvPr>
            <p:ph type="title"/>
          </p:nvPr>
        </p:nvSpPr>
        <p:spPr/>
        <p:txBody>
          <a:bodyPr/>
          <a:lstStyle/>
          <a:p>
            <a:pPr>
              <a:defRPr/>
            </a:pPr>
            <a:endParaRPr lang="en-US" dirty="0">
              <a:ea typeface="+mj-ea"/>
              <a:cs typeface="+mj-cs"/>
            </a:endParaRPr>
          </a:p>
        </p:txBody>
      </p:sp>
      <p:sp>
        <p:nvSpPr>
          <p:cNvPr id="46084" name="Slide Number Placeholder 1"/>
          <p:cNvSpPr>
            <a:spLocks noGrp="1"/>
          </p:cNvSpPr>
          <p:nvPr>
            <p:ph type="sldNum" sz="quarter" idx="1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438653A3-D1D5-4609-8167-65AE8F9D2BA7}" type="slidenum">
              <a:rPr lang="en-GB" sz="700">
                <a:cs typeface="Arial" charset="0"/>
              </a:rPr>
              <a:pPr eaLnBrk="1" hangingPunct="1"/>
              <a:t>21</a:t>
            </a:fld>
            <a:endParaRPr lang="en-GB" sz="700">
              <a:cs typeface="Arial" charset="0"/>
            </a:endParaRPr>
          </a:p>
        </p:txBody>
      </p:sp>
    </p:spTree>
    <p:extLst>
      <p:ext uri="{BB962C8B-B14F-4D97-AF65-F5344CB8AC3E}">
        <p14:creationId xmlns:p14="http://schemas.microsoft.com/office/powerpoint/2010/main" val="17661355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a typeface="+mj-ea"/>
                <a:cs typeface="+mj-cs"/>
              </a:rPr>
              <a:t>Elements of an arbitration </a:t>
            </a:r>
            <a:r>
              <a:rPr lang="en-US" dirty="0" smtClean="0">
                <a:ea typeface="+mj-ea"/>
                <a:cs typeface="+mj-cs"/>
              </a:rPr>
              <a:t>agreement</a:t>
            </a:r>
            <a:endParaRPr lang="en-US" dirty="0">
              <a:ea typeface="+mj-ea"/>
              <a:cs typeface="+mj-cs"/>
            </a:endParaRPr>
          </a:p>
        </p:txBody>
      </p:sp>
      <p:sp>
        <p:nvSpPr>
          <p:cNvPr id="18435" name="Text Placeholder 8"/>
          <p:cNvSpPr>
            <a:spLocks noGrp="1"/>
          </p:cNvSpPr>
          <p:nvPr>
            <p:ph type="body" sz="quarter" idx="12"/>
          </p:nvPr>
        </p:nvSpPr>
        <p:spPr>
          <a:xfrm>
            <a:off x="763588" y="1628775"/>
            <a:ext cx="8580437" cy="4476750"/>
          </a:xfrm>
        </p:spPr>
        <p:txBody>
          <a:bodyPr/>
          <a:lstStyle/>
          <a:p>
            <a:pPr marL="365125" indent="-365125"/>
            <a:r>
              <a:rPr lang="en-US" dirty="0" smtClean="0">
                <a:ea typeface="ＭＳ Ｐゴシック" pitchFamily="34" charset="-128"/>
              </a:rPr>
              <a:t>the seat of the arbitration</a:t>
            </a:r>
          </a:p>
          <a:p>
            <a:pPr marL="365125" indent="-365125"/>
            <a:r>
              <a:rPr lang="en-US" dirty="0" smtClean="0">
                <a:ea typeface="ＭＳ Ｐゴシック" pitchFamily="34" charset="-128"/>
              </a:rPr>
              <a:t>the institutional or other rules applicable to the arbitration</a:t>
            </a:r>
          </a:p>
          <a:p>
            <a:pPr marL="365125" indent="-365125"/>
            <a:r>
              <a:rPr lang="en-US" dirty="0" smtClean="0">
                <a:ea typeface="ＭＳ Ｐゴシック" pitchFamily="34" charset="-128"/>
              </a:rPr>
              <a:t>number and method of appointment of the arbitrators</a:t>
            </a:r>
          </a:p>
          <a:p>
            <a:pPr marL="365125" indent="-365125"/>
            <a:r>
              <a:rPr lang="en-US" dirty="0" smtClean="0">
                <a:ea typeface="ＭＳ Ｐゴシック" pitchFamily="34" charset="-128"/>
              </a:rPr>
              <a:t>the language of the arbitration</a:t>
            </a:r>
          </a:p>
          <a:p>
            <a:pPr marL="365125" indent="-365125"/>
            <a:r>
              <a:rPr lang="en-US" dirty="0" smtClean="0">
                <a:ea typeface="ＭＳ Ｐゴシック" pitchFamily="34" charset="-128"/>
              </a:rPr>
              <a:t>(the law applicable to the merits of the parties</a:t>
            </a:r>
            <a:r>
              <a:rPr lang="en-US" altLang="en-US" dirty="0" smtClean="0">
                <a:ea typeface="ＭＳ Ｐゴシック" pitchFamily="34" charset="-128"/>
              </a:rPr>
              <a:t>’</a:t>
            </a:r>
            <a:r>
              <a:rPr lang="en-US" dirty="0" smtClean="0">
                <a:ea typeface="ＭＳ Ｐゴシック" pitchFamily="34" charset="-128"/>
              </a:rPr>
              <a:t> dispute)</a:t>
            </a:r>
          </a:p>
          <a:p>
            <a:pPr marL="365125" indent="-365125"/>
            <a:r>
              <a:rPr lang="en-US" dirty="0" smtClean="0">
                <a:ea typeface="ＭＳ Ｐゴシック" pitchFamily="34" charset="-128"/>
              </a:rPr>
              <a:t>(the law applicable to the arbitration agreement)</a:t>
            </a:r>
          </a:p>
          <a:p>
            <a:pPr marL="365125" indent="-365125"/>
            <a:r>
              <a:rPr lang="en-US" dirty="0" smtClean="0">
                <a:ea typeface="ＭＳ Ｐゴシック" pitchFamily="34" charset="-128"/>
              </a:rPr>
              <a:t>(participation of multiple parties)</a:t>
            </a:r>
          </a:p>
          <a:p>
            <a:pPr marL="365125" indent="-365125"/>
            <a:r>
              <a:rPr lang="en-US" dirty="0" smtClean="0">
                <a:ea typeface="ＭＳ Ｐゴシック" pitchFamily="34" charset="-128"/>
              </a:rPr>
              <a:t>(other procedural provisions, </a:t>
            </a:r>
            <a:r>
              <a:rPr lang="en-US" dirty="0" err="1" smtClean="0">
                <a:ea typeface="ＭＳ Ｐゴシック" pitchFamily="34" charset="-128"/>
              </a:rPr>
              <a:t>eg</a:t>
            </a:r>
            <a:r>
              <a:rPr lang="en-US" dirty="0" smtClean="0">
                <a:ea typeface="ＭＳ Ｐゴシック" pitchFamily="34" charset="-128"/>
              </a:rPr>
              <a:t> on translation, time limits)</a:t>
            </a:r>
          </a:p>
        </p:txBody>
      </p:sp>
      <p:sp>
        <p:nvSpPr>
          <p:cNvPr id="47108" name="Slide Number Placeholder 3"/>
          <p:cNvSpPr>
            <a:spLocks noGrp="1"/>
          </p:cNvSpPr>
          <p:nvPr>
            <p:ph type="sldNum" sz="quarter" idx="1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charset="0"/>
                <a:ea typeface="ＭＳ Ｐゴシック" pitchFamily="34" charset="-128"/>
              </a:defRPr>
            </a:lvl1pPr>
            <a:lvl2pPr marL="742950" indent="-285750" eaLnBrk="0" hangingPunct="0">
              <a:defRPr sz="1400">
                <a:solidFill>
                  <a:schemeClr val="tx1"/>
                </a:solidFill>
                <a:latin typeface="Arial" charset="0"/>
                <a:ea typeface="ＭＳ Ｐゴシック" pitchFamily="34" charset="-128"/>
              </a:defRPr>
            </a:lvl2pPr>
            <a:lvl3pPr marL="1143000" indent="-228600" eaLnBrk="0" hangingPunct="0">
              <a:defRPr sz="1400">
                <a:solidFill>
                  <a:schemeClr val="tx1"/>
                </a:solidFill>
                <a:latin typeface="Arial" charset="0"/>
                <a:ea typeface="ＭＳ Ｐゴシック" pitchFamily="34" charset="-128"/>
              </a:defRPr>
            </a:lvl3pPr>
            <a:lvl4pPr marL="1600200" indent="-228600" eaLnBrk="0" hangingPunct="0">
              <a:defRPr sz="1400">
                <a:solidFill>
                  <a:schemeClr val="tx1"/>
                </a:solidFill>
                <a:latin typeface="Arial" charset="0"/>
                <a:ea typeface="ＭＳ Ｐゴシック" pitchFamily="34" charset="-128"/>
              </a:defRPr>
            </a:lvl4pPr>
            <a:lvl5pPr marL="2057400" indent="-228600" eaLnBrk="0" hangingPunct="0">
              <a:defRPr sz="1400">
                <a:solidFill>
                  <a:schemeClr val="tx1"/>
                </a:solidFill>
                <a:latin typeface="Arial" charset="0"/>
                <a:ea typeface="ＭＳ Ｐゴシック" pitchFamily="34" charset="-128"/>
              </a:defRPr>
            </a:lvl5pPr>
            <a:lvl6pPr marL="25146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6pPr>
            <a:lvl7pPr marL="29718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7pPr>
            <a:lvl8pPr marL="34290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8pPr>
            <a:lvl9pPr marL="3886200" indent="-228600" defTabSz="898525" eaLnBrk="0" fontAlgn="base" hangingPunct="0">
              <a:spcBef>
                <a:spcPct val="0"/>
              </a:spcBef>
              <a:spcAft>
                <a:spcPct val="0"/>
              </a:spcAft>
              <a:defRPr sz="1400">
                <a:solidFill>
                  <a:schemeClr val="tx1"/>
                </a:solidFill>
                <a:latin typeface="Arial" charset="0"/>
                <a:ea typeface="ＭＳ Ｐゴシック" pitchFamily="34" charset="-128"/>
              </a:defRPr>
            </a:lvl9pPr>
          </a:lstStyle>
          <a:p>
            <a:pPr eaLnBrk="1" hangingPunct="1"/>
            <a:fld id="{80481B2B-23D0-4178-A802-008029717A6C}" type="slidenum">
              <a:rPr lang="en-GB" sz="700">
                <a:cs typeface="Arial" charset="0"/>
              </a:rPr>
              <a:pPr eaLnBrk="1" hangingPunct="1"/>
              <a:t>22</a:t>
            </a:fld>
            <a:endParaRPr lang="en-GB" sz="700">
              <a:cs typeface="Arial" charset="0"/>
            </a:endParaRPr>
          </a:p>
        </p:txBody>
      </p:sp>
    </p:spTree>
    <p:extLst>
      <p:ext uri="{BB962C8B-B14F-4D97-AF65-F5344CB8AC3E}">
        <p14:creationId xmlns:p14="http://schemas.microsoft.com/office/powerpoint/2010/main" val="3152946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additive="base">
                                        <p:cTn id="25"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435">
                                            <p:txEl>
                                              <p:pRg st="4" end="4"/>
                                            </p:txEl>
                                          </p:spTgt>
                                        </p:tgtEl>
                                        <p:attrNameLst>
                                          <p:attrName>style.visibility</p:attrName>
                                        </p:attrNameLst>
                                      </p:cBhvr>
                                      <p:to>
                                        <p:strVal val="visible"/>
                                      </p:to>
                                    </p:set>
                                    <p:anim calcmode="lin" valueType="num">
                                      <p:cBhvr additive="base">
                                        <p:cTn id="31" dur="5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435">
                                            <p:txEl>
                                              <p:pRg st="5" end="5"/>
                                            </p:txEl>
                                          </p:spTgt>
                                        </p:tgtEl>
                                        <p:attrNameLst>
                                          <p:attrName>style.visibility</p:attrName>
                                        </p:attrNameLst>
                                      </p:cBhvr>
                                      <p:to>
                                        <p:strVal val="visible"/>
                                      </p:to>
                                    </p:set>
                                    <p:anim calcmode="lin" valueType="num">
                                      <p:cBhvr additive="base">
                                        <p:cTn id="37" dur="500" fill="hold"/>
                                        <p:tgtEl>
                                          <p:spTgt spid="1843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435">
                                            <p:txEl>
                                              <p:pRg st="6" end="6"/>
                                            </p:txEl>
                                          </p:spTgt>
                                        </p:tgtEl>
                                        <p:attrNameLst>
                                          <p:attrName>style.visibility</p:attrName>
                                        </p:attrNameLst>
                                      </p:cBhvr>
                                      <p:to>
                                        <p:strVal val="visible"/>
                                      </p:to>
                                    </p:set>
                                    <p:anim calcmode="lin" valueType="num">
                                      <p:cBhvr additive="base">
                                        <p:cTn id="43" dur="5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435">
                                            <p:txEl>
                                              <p:pRg st="7" end="7"/>
                                            </p:txEl>
                                          </p:spTgt>
                                        </p:tgtEl>
                                        <p:attrNameLst>
                                          <p:attrName>style.visibility</p:attrName>
                                        </p:attrNameLst>
                                      </p:cBhvr>
                                      <p:to>
                                        <p:strVal val="visible"/>
                                      </p:to>
                                    </p:set>
                                    <p:anim calcmode="lin" valueType="num">
                                      <p:cBhvr additive="base">
                                        <p:cTn id="49" dur="500" fill="hold"/>
                                        <p:tgtEl>
                                          <p:spTgt spid="1843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843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pPr lvl="0"/>
            <a:endParaRPr lang="en-US" i="1" dirty="0" smtClean="0"/>
          </a:p>
          <a:p>
            <a:pPr lvl="0"/>
            <a:endParaRPr lang="en-US" sz="1800" dirty="0" smtClean="0"/>
          </a:p>
          <a:p>
            <a:pPr lvl="0"/>
            <a:r>
              <a:rPr lang="en-US" sz="1800" dirty="0" smtClean="0"/>
              <a:t>„</a:t>
            </a:r>
            <a:r>
              <a:rPr lang="en-US" sz="1800" i="1" dirty="0"/>
              <a:t>All disputes, arising of the Contract or of its violation termination or invalidity, shall be solved in accordance with provisions of court arbitration of the International arbitration court at Chamber of Commerce of Austria (Vienna) and also according to the orders of the international Chamber of Commerce and Industry in Paris. Arbitral decision of this court shall be final for each party and shall be executed. Place of proceedings shall be Austria, Vienna. Language of arbitration shall be English.</a:t>
            </a:r>
            <a:r>
              <a:rPr lang="en-US" sz="1800" dirty="0"/>
              <a:t>” </a:t>
            </a:r>
            <a:endParaRPr lang="de-DE" sz="1800" dirty="0"/>
          </a:p>
          <a:p>
            <a:r>
              <a:rPr lang="en-US" sz="1800" dirty="0"/>
              <a:t> </a:t>
            </a:r>
            <a:endParaRPr lang="de-DE" sz="1800" dirty="0"/>
          </a:p>
          <a:p>
            <a:r>
              <a:rPr lang="en-US" i="1" dirty="0" smtClean="0"/>
              <a:t>.</a:t>
            </a:r>
            <a:endParaRPr lang="de-DE" dirty="0"/>
          </a:p>
          <a:p>
            <a:r>
              <a:rPr lang="en-US" i="1" dirty="0"/>
              <a:t> </a:t>
            </a:r>
            <a:endParaRPr lang="de-DE" dirty="0"/>
          </a:p>
        </p:txBody>
      </p:sp>
      <p:sp>
        <p:nvSpPr>
          <p:cNvPr id="3" name="Title 2"/>
          <p:cNvSpPr>
            <a:spLocks noGrp="1"/>
          </p:cNvSpPr>
          <p:nvPr>
            <p:ph type="title"/>
          </p:nvPr>
        </p:nvSpPr>
        <p:spPr/>
        <p:txBody>
          <a:bodyPr/>
          <a:lstStyle/>
          <a:p>
            <a:r>
              <a:rPr lang="en-GB" sz="2000" dirty="0" smtClean="0"/>
              <a:t>Arbitration Agreement – Example 1</a:t>
            </a:r>
            <a:endParaRPr lang="de-DE" sz="2000" dirty="0"/>
          </a:p>
        </p:txBody>
      </p:sp>
    </p:spTree>
    <p:extLst>
      <p:ext uri="{BB962C8B-B14F-4D97-AF65-F5344CB8AC3E}">
        <p14:creationId xmlns:p14="http://schemas.microsoft.com/office/powerpoint/2010/main" val="10516918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pPr lvl="0"/>
            <a:r>
              <a:rPr lang="en-US" i="1" dirty="0" smtClean="0"/>
              <a:t>“1</a:t>
            </a:r>
            <a:r>
              <a:rPr lang="en-US" i="1" dirty="0"/>
              <a:t>. In the event the Parties are unable to resolve any dispute:</a:t>
            </a:r>
            <a:endParaRPr lang="de-DE" dirty="0"/>
          </a:p>
          <a:p>
            <a:r>
              <a:rPr lang="en-US" i="1" dirty="0" smtClean="0"/>
              <a:t>	a</a:t>
            </a:r>
            <a:r>
              <a:rPr lang="en-US" i="1" dirty="0"/>
              <a:t>) by amicable negotiation, pursuant to Article 23.1 or</a:t>
            </a:r>
            <a:endParaRPr lang="de-DE" dirty="0"/>
          </a:p>
          <a:p>
            <a:r>
              <a:rPr lang="en-US" i="1" dirty="0" smtClean="0"/>
              <a:t>	b</a:t>
            </a:r>
            <a:r>
              <a:rPr lang="en-US" i="1" dirty="0"/>
              <a:t>) by referral to the Dispute Adjudication Expert, pursuant to Art. 23.2,</a:t>
            </a:r>
            <a:endParaRPr lang="de-DE" dirty="0"/>
          </a:p>
          <a:p>
            <a:r>
              <a:rPr lang="en-US" i="1" dirty="0" smtClean="0"/>
              <a:t>	such </a:t>
            </a:r>
            <a:r>
              <a:rPr lang="en-US" i="1" dirty="0"/>
              <a:t>dispute shall be finally settled under the Rules of Arbitration of the </a:t>
            </a:r>
            <a:r>
              <a:rPr lang="en-US" i="1" dirty="0" smtClean="0"/>
              <a:t>	International </a:t>
            </a:r>
            <a:r>
              <a:rPr lang="en-US" i="1" dirty="0"/>
              <a:t>Chamber of Commerce by three arbitrators appointed in </a:t>
            </a:r>
            <a:r>
              <a:rPr lang="en-US" i="1" dirty="0" smtClean="0"/>
              <a:t>	accordance </a:t>
            </a:r>
            <a:r>
              <a:rPr lang="en-US" i="1" dirty="0"/>
              <a:t>with the said Rules of Arbitration. The </a:t>
            </a:r>
            <a:r>
              <a:rPr lang="en-US" i="1" dirty="0" smtClean="0"/>
              <a:t>arbitrator </a:t>
            </a:r>
            <a:r>
              <a:rPr lang="en-US" i="1" dirty="0"/>
              <a:t>shall also settle </a:t>
            </a:r>
            <a:r>
              <a:rPr lang="en-US" i="1" dirty="0" smtClean="0"/>
              <a:t>	who </a:t>
            </a:r>
            <a:r>
              <a:rPr lang="en-US" i="1" dirty="0"/>
              <a:t>shall bear the costs of the proceedings, including he legal costs of the </a:t>
            </a:r>
            <a:r>
              <a:rPr lang="en-US" i="1" dirty="0" smtClean="0"/>
              <a:t>	Parties</a:t>
            </a:r>
            <a:r>
              <a:rPr lang="en-US" i="1" dirty="0"/>
              <a:t>.</a:t>
            </a:r>
            <a:endParaRPr lang="de-DE" dirty="0"/>
          </a:p>
          <a:p>
            <a:r>
              <a:rPr lang="en-US" i="1" dirty="0" smtClean="0"/>
              <a:t>2</a:t>
            </a:r>
            <a:r>
              <a:rPr lang="en-US" i="1" dirty="0"/>
              <a:t>. The arbitration proceedings shall take place in Stockholm, unless otherwise agreed and be conducted in the English language, unless otherwise agreed.</a:t>
            </a:r>
            <a:endParaRPr lang="de-DE" dirty="0"/>
          </a:p>
          <a:p>
            <a:r>
              <a:rPr lang="en-US" i="1" dirty="0" smtClean="0"/>
              <a:t>3</a:t>
            </a:r>
            <a:r>
              <a:rPr lang="en-US" i="1" dirty="0"/>
              <a:t>. The Owner and the Supplier shall both give effect forthwith to every decision and shall comply with the award</a:t>
            </a:r>
            <a:r>
              <a:rPr lang="en-US" i="1" dirty="0" smtClean="0"/>
              <a:t>.”</a:t>
            </a:r>
            <a:endParaRPr lang="de-DE" dirty="0"/>
          </a:p>
          <a:p>
            <a:r>
              <a:rPr lang="en-US" i="1" dirty="0"/>
              <a:t> </a:t>
            </a:r>
            <a:endParaRPr lang="de-DE" dirty="0"/>
          </a:p>
        </p:txBody>
      </p:sp>
      <p:sp>
        <p:nvSpPr>
          <p:cNvPr id="3" name="Title 2"/>
          <p:cNvSpPr>
            <a:spLocks noGrp="1"/>
          </p:cNvSpPr>
          <p:nvPr>
            <p:ph type="title"/>
          </p:nvPr>
        </p:nvSpPr>
        <p:spPr/>
        <p:txBody>
          <a:bodyPr/>
          <a:lstStyle/>
          <a:p>
            <a:r>
              <a:rPr lang="en-GB" sz="2000" dirty="0" smtClean="0"/>
              <a:t>Arbitration Agreement – Example 2</a:t>
            </a:r>
            <a:endParaRPr lang="de-DE" sz="2000" dirty="0"/>
          </a:p>
        </p:txBody>
      </p:sp>
    </p:spTree>
    <p:extLst>
      <p:ext uri="{BB962C8B-B14F-4D97-AF65-F5344CB8AC3E}">
        <p14:creationId xmlns:p14="http://schemas.microsoft.com/office/powerpoint/2010/main" val="39031960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r>
              <a:rPr lang="en-US" sz="2400" dirty="0" smtClean="0"/>
              <a:t>Role of the institution</a:t>
            </a:r>
            <a:endParaRPr lang="en-US" sz="2000" dirty="0" smtClean="0"/>
          </a:p>
          <a:p>
            <a:pPr marL="342900" indent="-342900">
              <a:buFont typeface="Wingdings" pitchFamily="2" charset="2"/>
              <a:buChar char="Ø"/>
            </a:pPr>
            <a:r>
              <a:rPr lang="en-US" sz="2000" dirty="0" smtClean="0"/>
              <a:t>Notification of the Request for Arbitration </a:t>
            </a:r>
          </a:p>
          <a:p>
            <a:pPr marL="702900" lvl="3" indent="-342900">
              <a:buFont typeface="Wingdings" pitchFamily="2" charset="2"/>
              <a:buChar char="Ø"/>
            </a:pPr>
            <a:r>
              <a:rPr lang="en-US" sz="2000" dirty="0" smtClean="0"/>
              <a:t>pathological clauses – how to deal with it?</a:t>
            </a:r>
          </a:p>
          <a:p>
            <a:pPr marL="342900" indent="-342900">
              <a:buFont typeface="Wingdings" pitchFamily="2" charset="2"/>
              <a:buChar char="Ø"/>
            </a:pPr>
            <a:r>
              <a:rPr lang="en-US" sz="2000" dirty="0" smtClean="0"/>
              <a:t>Clarification / Determination of questions regarding the interpretation of the arbitration agreement</a:t>
            </a:r>
          </a:p>
          <a:p>
            <a:pPr marL="702900" lvl="3" indent="-342900">
              <a:buFont typeface="Wingdings" pitchFamily="2" charset="2"/>
              <a:buChar char="Ø"/>
            </a:pPr>
            <a:r>
              <a:rPr lang="en-US" sz="2000" dirty="0" smtClean="0"/>
              <a:t>Place of arbitration</a:t>
            </a:r>
          </a:p>
          <a:p>
            <a:pPr marL="702900" lvl="3" indent="-342900">
              <a:buFont typeface="Wingdings" pitchFamily="2" charset="2"/>
              <a:buChar char="Ø"/>
            </a:pPr>
            <a:r>
              <a:rPr lang="en-US" sz="2000" dirty="0" smtClean="0"/>
              <a:t>Number of arbitrators</a:t>
            </a:r>
          </a:p>
          <a:p>
            <a:pPr marL="702900" lvl="3" indent="-342900">
              <a:buFont typeface="Wingdings" pitchFamily="2" charset="2"/>
              <a:buChar char="Ø"/>
            </a:pPr>
            <a:r>
              <a:rPr lang="en-US" sz="2000" dirty="0" smtClean="0"/>
              <a:t>Language?</a:t>
            </a:r>
          </a:p>
          <a:p>
            <a:pPr marL="342900" indent="-342900">
              <a:buFont typeface="Wingdings" pitchFamily="2" charset="2"/>
              <a:buChar char="Ø"/>
            </a:pPr>
            <a:r>
              <a:rPr lang="en-US" sz="2000" dirty="0" smtClean="0"/>
              <a:t>Decision on jurisdiction?</a:t>
            </a:r>
          </a:p>
          <a:p>
            <a:pPr lvl="3" indent="0">
              <a:buNone/>
            </a:pPr>
            <a:endParaRPr lang="de-DE" sz="2000" dirty="0"/>
          </a:p>
        </p:txBody>
      </p:sp>
      <p:sp>
        <p:nvSpPr>
          <p:cNvPr id="3" name="Title 2"/>
          <p:cNvSpPr>
            <a:spLocks noGrp="1"/>
          </p:cNvSpPr>
          <p:nvPr>
            <p:ph type="title"/>
          </p:nvPr>
        </p:nvSpPr>
        <p:spPr/>
        <p:txBody>
          <a:bodyPr/>
          <a:lstStyle/>
          <a:p>
            <a:r>
              <a:rPr lang="en-GB" sz="2000" i="1" dirty="0" smtClean="0"/>
              <a:t>Excursus</a:t>
            </a:r>
            <a:r>
              <a:rPr lang="en-GB" sz="2000" dirty="0" smtClean="0"/>
              <a:t>: Role of Institution in the context of jurisdiction</a:t>
            </a:r>
            <a:endParaRPr lang="de-DE" sz="2000" i="1" dirty="0"/>
          </a:p>
        </p:txBody>
      </p:sp>
    </p:spTree>
    <p:extLst>
      <p:ext uri="{BB962C8B-B14F-4D97-AF65-F5344CB8AC3E}">
        <p14:creationId xmlns:p14="http://schemas.microsoft.com/office/powerpoint/2010/main" val="6356658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632520" y="1124744"/>
            <a:ext cx="8856984" cy="4959574"/>
          </a:xfrm>
        </p:spPr>
        <p:txBody>
          <a:bodyPr/>
          <a:lstStyle/>
          <a:p>
            <a:pPr marL="455613" lvl="1">
              <a:spcBef>
                <a:spcPts val="675"/>
              </a:spcBef>
              <a:defRPr/>
            </a:pPr>
            <a:r>
              <a:rPr lang="en-US" b="1" dirty="0" smtClean="0">
                <a:solidFill>
                  <a:srgbClr val="4D4D4F"/>
                </a:solidFill>
              </a:rPr>
              <a:t>When</a:t>
            </a:r>
            <a:r>
              <a:rPr lang="en-US" dirty="0" smtClean="0">
                <a:solidFill>
                  <a:srgbClr val="4D4D4F"/>
                </a:solidFill>
              </a:rPr>
              <a:t>:</a:t>
            </a:r>
            <a:r>
              <a:rPr lang="en-US" dirty="0">
                <a:solidFill>
                  <a:srgbClr val="4D4D4F"/>
                </a:solidFill>
              </a:rPr>
              <a:t>	</a:t>
            </a:r>
          </a:p>
          <a:p>
            <a:pPr marL="455613" lvl="1">
              <a:spcBef>
                <a:spcPts val="675"/>
              </a:spcBef>
              <a:defRPr/>
            </a:pPr>
            <a:endParaRPr lang="en-US" dirty="0">
              <a:solidFill>
                <a:srgbClr val="4D4D4F"/>
              </a:solidFill>
            </a:endParaRPr>
          </a:p>
          <a:p>
            <a:pPr marL="1485900" lvl="1" indent="-342900" defTabSz="898525">
              <a:lnSpc>
                <a:spcPct val="90000"/>
              </a:lnSpc>
              <a:spcBef>
                <a:spcPts val="675"/>
              </a:spcBef>
              <a:buFont typeface="+mj-lt"/>
              <a:buAutoNum type="romanLcPeriod"/>
              <a:tabLst>
                <a:tab pos="1600200" algn="l"/>
              </a:tabLst>
              <a:defRPr/>
            </a:pPr>
            <a:r>
              <a:rPr lang="en-US" dirty="0" smtClean="0">
                <a:solidFill>
                  <a:srgbClr val="4D4D4F"/>
                </a:solidFill>
              </a:rPr>
              <a:t>A party’s </a:t>
            </a:r>
            <a:r>
              <a:rPr lang="en-US" dirty="0">
                <a:solidFill>
                  <a:srgbClr val="4D4D4F"/>
                </a:solidFill>
              </a:rPr>
              <a:t>answer is missing, </a:t>
            </a:r>
            <a:r>
              <a:rPr lang="en-US" u="sng" dirty="0" smtClean="0">
                <a:solidFill>
                  <a:srgbClr val="4D4D4F"/>
                </a:solidFill>
              </a:rPr>
              <a:t>or</a:t>
            </a:r>
          </a:p>
          <a:p>
            <a:pPr marL="1485900" lvl="1" indent="-342900" defTabSz="898525">
              <a:lnSpc>
                <a:spcPct val="90000"/>
              </a:lnSpc>
              <a:spcBef>
                <a:spcPts val="675"/>
              </a:spcBef>
              <a:buFont typeface="+mj-lt"/>
              <a:buAutoNum type="romanLcPeriod"/>
              <a:tabLst>
                <a:tab pos="1600200" algn="l"/>
              </a:tabLst>
              <a:defRPr/>
            </a:pPr>
            <a:r>
              <a:rPr lang="en-US" dirty="0" smtClean="0">
                <a:solidFill>
                  <a:srgbClr val="4D4D4F"/>
                </a:solidFill>
              </a:rPr>
              <a:t>A party raises jurisdictional objections: (1) validity, scope or existence of arb.  Agreement (2) as to whether all claims made in the arbitration can be determined together in a single arbitration)</a:t>
            </a:r>
          </a:p>
          <a:p>
            <a:pPr algn="just" defTabSz="914400" eaLnBrk="0" fontAlgn="base" hangingPunct="0">
              <a:spcBef>
                <a:spcPct val="20000"/>
              </a:spcBef>
              <a:spcAft>
                <a:spcPct val="0"/>
              </a:spcAft>
            </a:pPr>
            <a:endParaRPr lang="en-US" i="1" dirty="0">
              <a:solidFill>
                <a:srgbClr val="4D4D4F"/>
              </a:solidFill>
            </a:endParaRPr>
          </a:p>
          <a:p>
            <a:pPr algn="just" defTabSz="914400" eaLnBrk="0" fontAlgn="base" hangingPunct="0">
              <a:spcBef>
                <a:spcPct val="20000"/>
              </a:spcBef>
              <a:spcAft>
                <a:spcPct val="0"/>
              </a:spcAft>
            </a:pPr>
            <a:r>
              <a:rPr lang="en-US" dirty="0" smtClean="0"/>
              <a:t>	Art. 6(3): SG can decide to refer the matter the Court. </a:t>
            </a:r>
          </a:p>
          <a:p>
            <a:pPr algn="just" defTabSz="914400" eaLnBrk="0" fontAlgn="base" hangingPunct="0">
              <a:spcBef>
                <a:spcPct val="20000"/>
              </a:spcBef>
              <a:spcAft>
                <a:spcPct val="0"/>
              </a:spcAft>
            </a:pPr>
            <a:r>
              <a:rPr lang="en-US" b="0" dirty="0" smtClean="0"/>
              <a:t>	</a:t>
            </a:r>
            <a:r>
              <a:rPr lang="en-US" dirty="0" smtClean="0"/>
              <a:t>Art. 6(4): The arbitration shall proceed if the Court is </a:t>
            </a:r>
            <a:r>
              <a:rPr lang="en-US" i="1" dirty="0" smtClean="0"/>
              <a:t>prima facie </a:t>
            </a:r>
            <a:r>
              <a:rPr lang="en-US" dirty="0" smtClean="0"/>
              <a:t>satisfied that an 		arb. agreement under the ICC Rules </a:t>
            </a:r>
            <a:r>
              <a:rPr lang="en-US" u="sng" dirty="0" smtClean="0"/>
              <a:t>may</a:t>
            </a:r>
            <a:r>
              <a:rPr lang="en-US" dirty="0" smtClean="0"/>
              <a:t> exist.</a:t>
            </a:r>
          </a:p>
          <a:p>
            <a:pPr algn="just" defTabSz="914400" eaLnBrk="0" fontAlgn="base" hangingPunct="0">
              <a:spcBef>
                <a:spcPct val="20000"/>
              </a:spcBef>
              <a:spcAft>
                <a:spcPct val="0"/>
              </a:spcAft>
            </a:pPr>
            <a:endParaRPr lang="en-US" dirty="0">
              <a:solidFill>
                <a:srgbClr val="4D4D4F"/>
              </a:solidFill>
            </a:endParaRPr>
          </a:p>
          <a:p>
            <a:pPr marL="914400">
              <a:lnSpc>
                <a:spcPct val="90000"/>
              </a:lnSpc>
              <a:spcBef>
                <a:spcPts val="675"/>
              </a:spcBef>
              <a:defRPr/>
            </a:pPr>
            <a:r>
              <a:rPr lang="en-US" u="sng" dirty="0" smtClean="0">
                <a:solidFill>
                  <a:srgbClr val="4D4D4F"/>
                </a:solidFill>
              </a:rPr>
              <a:t>Test</a:t>
            </a:r>
            <a:r>
              <a:rPr lang="en-US" u="sng" dirty="0">
                <a:solidFill>
                  <a:srgbClr val="4D4D4F"/>
                </a:solidFill>
              </a:rPr>
              <a:t>:</a:t>
            </a:r>
          </a:p>
          <a:p>
            <a:pPr marL="1598613" lvl="1" indent="-455613">
              <a:lnSpc>
                <a:spcPct val="90000"/>
              </a:lnSpc>
              <a:spcBef>
                <a:spcPts val="675"/>
              </a:spcBef>
              <a:buFont typeface="+mj-lt"/>
              <a:buAutoNum type="romanLcPeriod"/>
              <a:defRPr/>
            </a:pPr>
            <a:r>
              <a:rPr lang="en-US" dirty="0">
                <a:solidFill>
                  <a:srgbClr val="4D4D4F"/>
                </a:solidFill>
              </a:rPr>
              <a:t>Existence of an arbitration clause (existence, validity or scope of the clause)</a:t>
            </a:r>
          </a:p>
          <a:p>
            <a:pPr marL="1598613" lvl="1" indent="-455613">
              <a:lnSpc>
                <a:spcPct val="90000"/>
              </a:lnSpc>
              <a:spcBef>
                <a:spcPts val="675"/>
              </a:spcBef>
              <a:buFont typeface="+mj-lt"/>
              <a:buAutoNum type="romanLcPeriod"/>
              <a:defRPr/>
            </a:pPr>
            <a:r>
              <a:rPr lang="en-US" dirty="0">
                <a:solidFill>
                  <a:srgbClr val="4D4D4F"/>
                </a:solidFill>
              </a:rPr>
              <a:t>Reference to the ICC Rules </a:t>
            </a:r>
          </a:p>
          <a:p>
            <a:pPr marL="1598613" lvl="1" indent="-455613">
              <a:lnSpc>
                <a:spcPct val="90000"/>
              </a:lnSpc>
              <a:spcBef>
                <a:spcPts val="675"/>
              </a:spcBef>
              <a:buFont typeface="+mj-lt"/>
              <a:buAutoNum type="romanLcPeriod"/>
              <a:defRPr/>
            </a:pPr>
            <a:r>
              <a:rPr lang="en-US" dirty="0">
                <a:solidFill>
                  <a:srgbClr val="4D4D4F"/>
                </a:solidFill>
              </a:rPr>
              <a:t>Contract signed by the parties</a:t>
            </a:r>
          </a:p>
          <a:p>
            <a:pPr marL="1598613" lvl="1" indent="-455613">
              <a:lnSpc>
                <a:spcPct val="90000"/>
              </a:lnSpc>
              <a:spcBef>
                <a:spcPts val="675"/>
              </a:spcBef>
              <a:buFont typeface="+mj-lt"/>
              <a:buAutoNum type="romanLcPeriod"/>
              <a:defRPr/>
            </a:pPr>
            <a:r>
              <a:rPr lang="en-US" dirty="0">
                <a:solidFill>
                  <a:srgbClr val="4D4D4F"/>
                </a:solidFill>
              </a:rPr>
              <a:t>A </a:t>
            </a:r>
            <a:r>
              <a:rPr lang="en-US" dirty="0" smtClean="0">
                <a:solidFill>
                  <a:srgbClr val="4D4D4F"/>
                </a:solidFill>
              </a:rPr>
              <a:t>uniform </a:t>
            </a:r>
            <a:r>
              <a:rPr lang="en-US" dirty="0">
                <a:solidFill>
                  <a:srgbClr val="4D4D4F"/>
                </a:solidFill>
              </a:rPr>
              <a:t>transaction (several parties)</a:t>
            </a:r>
          </a:p>
          <a:p>
            <a:pPr marL="1598613" lvl="1" indent="-455613">
              <a:lnSpc>
                <a:spcPct val="90000"/>
              </a:lnSpc>
              <a:spcBef>
                <a:spcPts val="675"/>
              </a:spcBef>
              <a:buFont typeface="+mj-lt"/>
              <a:buAutoNum type="arabicPeriod"/>
              <a:defRPr/>
            </a:pPr>
            <a:endParaRPr lang="en-US" sz="1800" b="0" dirty="0" smtClean="0"/>
          </a:p>
        </p:txBody>
      </p:sp>
      <p:sp>
        <p:nvSpPr>
          <p:cNvPr id="3" name="Titre 2"/>
          <p:cNvSpPr>
            <a:spLocks noGrp="1"/>
          </p:cNvSpPr>
          <p:nvPr>
            <p:ph type="title"/>
          </p:nvPr>
        </p:nvSpPr>
        <p:spPr/>
        <p:txBody>
          <a:bodyPr/>
          <a:lstStyle/>
          <a:p>
            <a:r>
              <a:rPr lang="en-US" sz="2000" dirty="0" smtClean="0"/>
              <a:t>PRIMA FACIE JURISDICTION (Art. 6)</a:t>
            </a:r>
            <a:endParaRPr lang="en-US" sz="2000" dirty="0"/>
          </a:p>
        </p:txBody>
      </p:sp>
      <p:graphicFrame>
        <p:nvGraphicFramePr>
          <p:cNvPr id="8" name="Tableau 7"/>
          <p:cNvGraphicFramePr>
            <a:graphicFrameLocks noGrp="1"/>
          </p:cNvGraphicFramePr>
          <p:nvPr>
            <p:extLst>
              <p:ext uri="{D42A27DB-BD31-4B8C-83A1-F6EECF244321}">
                <p14:modId xmlns:p14="http://schemas.microsoft.com/office/powerpoint/2010/main" val="1957168782"/>
              </p:ext>
            </p:extLst>
          </p:nvPr>
        </p:nvGraphicFramePr>
        <p:xfrm>
          <a:off x="704528" y="6309320"/>
          <a:ext cx="3024336" cy="432048"/>
        </p:xfrm>
        <a:graphic>
          <a:graphicData uri="http://schemas.openxmlformats.org/drawingml/2006/table">
            <a:tbl>
              <a:tblPr firstRow="1" bandRow="1">
                <a:tableStyleId>{5C22544A-7EE6-4342-B048-85BDC9FD1C3A}</a:tableStyleId>
              </a:tblPr>
              <a:tblGrid>
                <a:gridCol w="3024336"/>
              </a:tblGrid>
              <a:tr h="432048">
                <a:tc>
                  <a:txBody>
                    <a:bodyPr/>
                    <a:lstStyle/>
                    <a:p>
                      <a:pPr>
                        <a:spcBef>
                          <a:spcPts val="200"/>
                        </a:spcBef>
                        <a:spcAft>
                          <a:spcPts val="200"/>
                        </a:spcAft>
                      </a:pPr>
                      <a:r>
                        <a:rPr lang="fr-FR" sz="800" b="0" dirty="0" smtClean="0">
                          <a:solidFill>
                            <a:schemeClr val="tx1"/>
                          </a:solidFill>
                          <a:latin typeface="+mn-lt"/>
                          <a:cs typeface="Arial" pitchFamily="34" charset="0"/>
                        </a:rPr>
                        <a:t>ICC INTERNATIONAL COURT OF ARBITRATION</a:t>
                      </a:r>
                      <a:endParaRPr lang="fr-FR" sz="800" b="0" baseline="0" dirty="0" smtClean="0">
                        <a:solidFill>
                          <a:schemeClr val="tx1"/>
                        </a:solidFill>
                        <a:latin typeface="+mn-lt"/>
                        <a:cs typeface="Arial" pitchFamily="34" charset="0"/>
                      </a:endParaRPr>
                    </a:p>
                    <a:p>
                      <a:pPr>
                        <a:spcBef>
                          <a:spcPts val="200"/>
                        </a:spcBef>
                        <a:spcAft>
                          <a:spcPts val="200"/>
                        </a:spcAft>
                      </a:pPr>
                      <a:r>
                        <a:rPr lang="fr-FR" sz="800" b="0" dirty="0" smtClean="0">
                          <a:solidFill>
                            <a:schemeClr val="tx1"/>
                          </a:solidFill>
                          <a:latin typeface="+mn-lt"/>
                          <a:cs typeface="Arial" pitchFamily="34" charset="0"/>
                        </a:rPr>
                        <a:t>ICC</a:t>
                      </a:r>
                      <a:r>
                        <a:rPr lang="fr-FR" sz="800" b="0" baseline="0" dirty="0" smtClean="0">
                          <a:solidFill>
                            <a:schemeClr val="tx1"/>
                          </a:solidFill>
                          <a:latin typeface="+mn-lt"/>
                          <a:cs typeface="Arial" pitchFamily="34" charset="0"/>
                        </a:rPr>
                        <a:t> INTERNATIONAL CENTRE FOR ADR</a:t>
                      </a:r>
                      <a:endParaRPr lang="en-US" sz="800" dirty="0" smtClean="0">
                        <a:solidFill>
                          <a:schemeClr val="tx1"/>
                        </a:solidFill>
                      </a:endParaRPr>
                    </a:p>
                  </a:txBody>
                  <a:tcPr>
                    <a:solidFill>
                      <a:schemeClr val="bg1"/>
                    </a:solidFill>
                  </a:tcPr>
                </a:tc>
              </a:tr>
            </a:tbl>
          </a:graphicData>
        </a:graphic>
      </p:graphicFrame>
    </p:spTree>
    <p:extLst>
      <p:ext uri="{BB962C8B-B14F-4D97-AF65-F5344CB8AC3E}">
        <p14:creationId xmlns:p14="http://schemas.microsoft.com/office/powerpoint/2010/main" val="40086072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pPr algn="ctr"/>
            <a:r>
              <a:rPr lang="en-GB" sz="3600" dirty="0" smtClean="0"/>
              <a:t>THANK YOU</a:t>
            </a:r>
          </a:p>
          <a:p>
            <a:pPr algn="ctr"/>
            <a:r>
              <a:rPr lang="en-GB" sz="3600" dirty="0" smtClean="0"/>
              <a:t>FOR YOUR ATTENTION!</a:t>
            </a:r>
          </a:p>
          <a:p>
            <a:pPr algn="ctr"/>
            <a:endParaRPr lang="en-GB" sz="3600" dirty="0" smtClean="0"/>
          </a:p>
          <a:p>
            <a:pPr>
              <a:spcBef>
                <a:spcPts val="0"/>
              </a:spcBef>
            </a:pPr>
            <a:endParaRPr lang="en-GB" sz="1800" dirty="0" smtClean="0"/>
          </a:p>
          <a:p>
            <a:pPr>
              <a:spcBef>
                <a:spcPts val="0"/>
              </a:spcBef>
            </a:pPr>
            <a:endParaRPr lang="en-GB" sz="1800" dirty="0"/>
          </a:p>
          <a:p>
            <a:pPr>
              <a:spcBef>
                <a:spcPts val="0"/>
              </a:spcBef>
            </a:pPr>
            <a:r>
              <a:rPr lang="en-GB" sz="1800" dirty="0" smtClean="0"/>
              <a:t>Friederike </a:t>
            </a:r>
            <a:r>
              <a:rPr lang="en-GB" sz="1800" dirty="0" err="1" smtClean="0"/>
              <a:t>Sch</a:t>
            </a:r>
            <a:r>
              <a:rPr lang="en-GB" sz="1800" dirty="0" err="1" smtClean="0">
                <a:latin typeface="Arial"/>
                <a:cs typeface="Arial"/>
              </a:rPr>
              <a:t>äfer</a:t>
            </a:r>
            <a:endParaRPr lang="en-GB" sz="1800" dirty="0">
              <a:latin typeface="Arial"/>
              <a:cs typeface="Arial"/>
            </a:endParaRPr>
          </a:p>
          <a:p>
            <a:pPr>
              <a:spcBef>
                <a:spcPts val="0"/>
              </a:spcBef>
            </a:pPr>
            <a:r>
              <a:rPr lang="en-GB" sz="1800" b="0" dirty="0" smtClean="0">
                <a:latin typeface="Arial"/>
                <a:cs typeface="Arial"/>
              </a:rPr>
              <a:t>Counsel </a:t>
            </a:r>
          </a:p>
          <a:p>
            <a:r>
              <a:rPr lang="en-GB" sz="1800" b="0" dirty="0" smtClean="0">
                <a:latin typeface="Arial"/>
                <a:cs typeface="Arial"/>
              </a:rPr>
              <a:t>ICC International Court of Arbitration</a:t>
            </a:r>
          </a:p>
          <a:p>
            <a:pPr>
              <a:spcBef>
                <a:spcPts val="0"/>
              </a:spcBef>
            </a:pPr>
            <a:r>
              <a:rPr lang="en-GB" sz="1800" b="0" dirty="0" smtClean="0">
                <a:latin typeface="Arial"/>
                <a:cs typeface="Arial"/>
              </a:rPr>
              <a:t>33-43, Avenue du President Wilson</a:t>
            </a:r>
          </a:p>
          <a:p>
            <a:pPr>
              <a:spcBef>
                <a:spcPts val="0"/>
              </a:spcBef>
            </a:pPr>
            <a:r>
              <a:rPr lang="en-GB" sz="1800" b="0" dirty="0" smtClean="0">
                <a:latin typeface="Arial"/>
                <a:cs typeface="Arial"/>
              </a:rPr>
              <a:t>75116 Paris</a:t>
            </a:r>
          </a:p>
          <a:p>
            <a:pPr>
              <a:spcBef>
                <a:spcPts val="0"/>
              </a:spcBef>
            </a:pPr>
            <a:r>
              <a:rPr lang="en-GB" sz="1800" b="0" dirty="0" smtClean="0">
                <a:latin typeface="Arial"/>
                <a:cs typeface="Arial"/>
              </a:rPr>
              <a:t>France </a:t>
            </a:r>
          </a:p>
          <a:p>
            <a:r>
              <a:rPr lang="en-GB" sz="1800" b="0" dirty="0" smtClean="0"/>
              <a:t>friederike.schaefer@iccwbo.org</a:t>
            </a:r>
            <a:endParaRPr lang="de-DE" sz="1800" b="0" dirty="0"/>
          </a:p>
        </p:txBody>
      </p:sp>
      <p:sp>
        <p:nvSpPr>
          <p:cNvPr id="3" name="Title 2"/>
          <p:cNvSpPr>
            <a:spLocks noGrp="1"/>
          </p:cNvSpPr>
          <p:nvPr>
            <p:ph type="title"/>
          </p:nvPr>
        </p:nvSpPr>
        <p:spPr/>
        <p:txBody>
          <a:bodyPr/>
          <a:lstStyle/>
          <a:p>
            <a:endParaRPr lang="de-DE"/>
          </a:p>
        </p:txBody>
      </p:sp>
    </p:spTree>
    <p:extLst>
      <p:ext uri="{BB962C8B-B14F-4D97-AF65-F5344CB8AC3E}">
        <p14:creationId xmlns:p14="http://schemas.microsoft.com/office/powerpoint/2010/main" val="3593544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32520" y="1268760"/>
            <a:ext cx="7200800" cy="4752976"/>
          </a:xfrm>
        </p:spPr>
        <p:txBody>
          <a:bodyPr/>
          <a:lstStyle/>
          <a:p>
            <a:pPr marL="285750" lvl="0" indent="-285750" defTabSz="912813" fontAlgn="base">
              <a:lnSpc>
                <a:spcPct val="80000"/>
              </a:lnSpc>
              <a:spcAft>
                <a:spcPct val="0"/>
              </a:spcAft>
              <a:buFont typeface="Arial" pitchFamily="34" charset="0"/>
              <a:buChar char="•"/>
            </a:pPr>
            <a:r>
              <a:rPr lang="en-US" dirty="0" smtClean="0">
                <a:solidFill>
                  <a:srgbClr val="4D4D4F"/>
                </a:solidFill>
              </a:rPr>
              <a:t>801 </a:t>
            </a:r>
            <a:r>
              <a:rPr lang="en-US" dirty="0">
                <a:solidFill>
                  <a:srgbClr val="4D4D4F"/>
                </a:solidFill>
              </a:rPr>
              <a:t>new cases including </a:t>
            </a:r>
            <a:r>
              <a:rPr lang="en-US" dirty="0" smtClean="0">
                <a:solidFill>
                  <a:srgbClr val="4D4D4F"/>
                </a:solidFill>
              </a:rPr>
              <a:t>10 </a:t>
            </a:r>
            <a:r>
              <a:rPr lang="en-US" dirty="0">
                <a:solidFill>
                  <a:srgbClr val="4D4D4F"/>
                </a:solidFill>
              </a:rPr>
              <a:t>applications for Emergency Measures</a:t>
            </a:r>
          </a:p>
          <a:p>
            <a:pPr marL="285750" lvl="0" indent="-285750" defTabSz="912813" fontAlgn="base">
              <a:lnSpc>
                <a:spcPct val="80000"/>
              </a:lnSpc>
              <a:spcAft>
                <a:spcPct val="0"/>
              </a:spcAft>
              <a:buFont typeface="Arial" pitchFamily="34" charset="0"/>
              <a:buChar char="•"/>
            </a:pPr>
            <a:r>
              <a:rPr lang="en-US" dirty="0" smtClean="0">
                <a:solidFill>
                  <a:srgbClr val="4D4D4F"/>
                </a:solidFill>
              </a:rPr>
              <a:t>56 </a:t>
            </a:r>
            <a:r>
              <a:rPr lang="en-US" dirty="0">
                <a:solidFill>
                  <a:srgbClr val="4D4D4F"/>
                </a:solidFill>
              </a:rPr>
              <a:t>different countries as place of arbitration </a:t>
            </a:r>
          </a:p>
          <a:p>
            <a:pPr marL="285750" lvl="0" indent="-285750" defTabSz="912813" fontAlgn="base">
              <a:lnSpc>
                <a:spcPct val="80000"/>
              </a:lnSpc>
              <a:spcAft>
                <a:spcPct val="0"/>
              </a:spcAft>
              <a:buFont typeface="Arial" pitchFamily="34" charset="0"/>
              <a:buChar char="•"/>
            </a:pPr>
            <a:r>
              <a:rPr lang="en-US" dirty="0">
                <a:solidFill>
                  <a:srgbClr val="4D4D4F"/>
                </a:solidFill>
              </a:rPr>
              <a:t>2 </a:t>
            </a:r>
            <a:r>
              <a:rPr lang="en-US" dirty="0" smtClean="0">
                <a:solidFill>
                  <a:srgbClr val="4D4D4F"/>
                </a:solidFill>
              </a:rPr>
              <a:t>283 </a:t>
            </a:r>
            <a:r>
              <a:rPr lang="en-US" dirty="0">
                <a:solidFill>
                  <a:srgbClr val="4D4D4F"/>
                </a:solidFill>
              </a:rPr>
              <a:t>parties from </a:t>
            </a:r>
            <a:r>
              <a:rPr lang="en-US" dirty="0" smtClean="0">
                <a:solidFill>
                  <a:srgbClr val="4D4D4F"/>
                </a:solidFill>
              </a:rPr>
              <a:t>133 </a:t>
            </a:r>
            <a:r>
              <a:rPr lang="en-US" dirty="0">
                <a:solidFill>
                  <a:srgbClr val="4D4D4F"/>
                </a:solidFill>
              </a:rPr>
              <a:t>different countries</a:t>
            </a:r>
          </a:p>
          <a:p>
            <a:pPr marL="285750" lvl="0" indent="-285750" defTabSz="912813" fontAlgn="base">
              <a:lnSpc>
                <a:spcPct val="80000"/>
              </a:lnSpc>
              <a:spcAft>
                <a:spcPct val="0"/>
              </a:spcAft>
              <a:buFont typeface="Arial" pitchFamily="34" charset="0"/>
              <a:buChar char="•"/>
            </a:pPr>
            <a:r>
              <a:rPr lang="fr-FR" dirty="0">
                <a:solidFill>
                  <a:srgbClr val="4D4D4F"/>
                </a:solidFill>
              </a:rPr>
              <a:t>1 </a:t>
            </a:r>
            <a:r>
              <a:rPr lang="fr-FR" dirty="0" smtClean="0">
                <a:solidFill>
                  <a:srgbClr val="4D4D4F"/>
                </a:solidFill>
              </a:rPr>
              <a:t>531 </a:t>
            </a:r>
            <a:r>
              <a:rPr lang="fr-FR" dirty="0" err="1">
                <a:solidFill>
                  <a:srgbClr val="4D4D4F"/>
                </a:solidFill>
              </a:rPr>
              <a:t>ongoing</a:t>
            </a:r>
            <a:r>
              <a:rPr lang="fr-FR" dirty="0">
                <a:solidFill>
                  <a:srgbClr val="4D4D4F"/>
                </a:solidFill>
              </a:rPr>
              <a:t> cases</a:t>
            </a:r>
            <a:endParaRPr lang="fr-FR" dirty="0">
              <a:solidFill>
                <a:srgbClr val="990000"/>
              </a:solidFill>
            </a:endParaRPr>
          </a:p>
          <a:p>
            <a:pPr marL="285750" lvl="0" indent="-285750" defTabSz="912813" fontAlgn="base">
              <a:lnSpc>
                <a:spcPct val="80000"/>
              </a:lnSpc>
              <a:spcAft>
                <a:spcPct val="0"/>
              </a:spcAft>
              <a:buFont typeface="Arial" pitchFamily="34" charset="0"/>
              <a:buChar char="•"/>
            </a:pPr>
            <a:r>
              <a:rPr lang="en-US" dirty="0" smtClean="0">
                <a:solidFill>
                  <a:srgbClr val="4D4D4F"/>
                </a:solidFill>
              </a:rPr>
              <a:t>498 </a:t>
            </a:r>
            <a:r>
              <a:rPr lang="en-US" dirty="0">
                <a:solidFill>
                  <a:srgbClr val="4D4D4F"/>
                </a:solidFill>
              </a:rPr>
              <a:t>Arbitral Awards rendered (Final, Partial/ Interim, by Consent)</a:t>
            </a:r>
          </a:p>
          <a:p>
            <a:pPr marL="285750" lvl="0" indent="-285750" defTabSz="912813" fontAlgn="base">
              <a:lnSpc>
                <a:spcPct val="110000"/>
              </a:lnSpc>
              <a:spcAft>
                <a:spcPct val="0"/>
              </a:spcAft>
              <a:buFont typeface="Arial" pitchFamily="34" charset="0"/>
              <a:buChar char="•"/>
            </a:pPr>
            <a:r>
              <a:rPr lang="en-US" dirty="0" smtClean="0">
                <a:solidFill>
                  <a:srgbClr val="4D4D4F"/>
                </a:solidFill>
              </a:rPr>
              <a:t>13,1% </a:t>
            </a:r>
            <a:r>
              <a:rPr lang="en-US" dirty="0">
                <a:solidFill>
                  <a:srgbClr val="4D4D4F"/>
                </a:solidFill>
              </a:rPr>
              <a:t>of the cases involved a state or state entity</a:t>
            </a:r>
          </a:p>
          <a:p>
            <a:pPr marL="285750" lvl="0" indent="-285750" defTabSz="912813" fontAlgn="base">
              <a:lnSpc>
                <a:spcPct val="110000"/>
              </a:lnSpc>
              <a:spcAft>
                <a:spcPct val="0"/>
              </a:spcAft>
              <a:buFont typeface="Arial" pitchFamily="34" charset="0"/>
              <a:buChar char="•"/>
            </a:pPr>
            <a:r>
              <a:rPr lang="en-US" dirty="0">
                <a:solidFill>
                  <a:srgbClr val="4D4D4F"/>
                </a:solidFill>
              </a:rPr>
              <a:t>Amount in dispute </a:t>
            </a:r>
            <a:r>
              <a:rPr lang="en-US" dirty="0">
                <a:solidFill>
                  <a:srgbClr val="4D4D4F"/>
                </a:solidFill>
                <a:cs typeface="Arial" charset="0"/>
              </a:rPr>
              <a:t>&lt;</a:t>
            </a:r>
            <a:r>
              <a:rPr lang="en-US" dirty="0">
                <a:solidFill>
                  <a:srgbClr val="4D4D4F"/>
                </a:solidFill>
              </a:rPr>
              <a:t> 1 million US $ in </a:t>
            </a:r>
            <a:r>
              <a:rPr lang="en-US" dirty="0" smtClean="0">
                <a:solidFill>
                  <a:srgbClr val="4D4D4F"/>
                </a:solidFill>
              </a:rPr>
              <a:t>23.2 </a:t>
            </a:r>
            <a:r>
              <a:rPr lang="en-US" dirty="0">
                <a:solidFill>
                  <a:srgbClr val="4D4D4F"/>
                </a:solidFill>
              </a:rPr>
              <a:t>% of cases</a:t>
            </a:r>
          </a:p>
          <a:p>
            <a:pPr marL="342900" lvl="0" indent="-342900" defTabSz="912813" fontAlgn="base">
              <a:lnSpc>
                <a:spcPct val="110000"/>
              </a:lnSpc>
              <a:spcAft>
                <a:spcPct val="0"/>
              </a:spcAft>
            </a:pPr>
            <a:endParaRPr lang="en-US" dirty="0">
              <a:solidFill>
                <a:srgbClr val="4D4D4F"/>
              </a:solidFill>
            </a:endParaRPr>
          </a:p>
          <a:p>
            <a:pPr marL="342900" lvl="0" indent="-342900" defTabSz="912813" fontAlgn="base">
              <a:lnSpc>
                <a:spcPct val="110000"/>
              </a:lnSpc>
              <a:spcAft>
                <a:spcPct val="0"/>
              </a:spcAft>
            </a:pPr>
            <a:r>
              <a:rPr lang="en-US" dirty="0">
                <a:solidFill>
                  <a:srgbClr val="4D4D4F"/>
                </a:solidFill>
              </a:rPr>
              <a:t>1</a:t>
            </a:r>
            <a:r>
              <a:rPr lang="en-US" baseline="30000" dirty="0">
                <a:solidFill>
                  <a:srgbClr val="4D4D4F"/>
                </a:solidFill>
              </a:rPr>
              <a:t>st</a:t>
            </a:r>
            <a:r>
              <a:rPr lang="en-US" dirty="0">
                <a:solidFill>
                  <a:srgbClr val="4D4D4F"/>
                </a:solidFill>
              </a:rPr>
              <a:t> case filed under the 1998 Rules: case number 9 827 </a:t>
            </a:r>
          </a:p>
          <a:p>
            <a:pPr marL="342900" lvl="0" indent="-342900" defTabSz="912813" fontAlgn="base">
              <a:lnSpc>
                <a:spcPct val="110000"/>
              </a:lnSpc>
              <a:spcAft>
                <a:spcPct val="0"/>
              </a:spcAft>
            </a:pPr>
            <a:r>
              <a:rPr lang="en-US" dirty="0">
                <a:solidFill>
                  <a:srgbClr val="4D4D4F"/>
                </a:solidFill>
              </a:rPr>
              <a:t>1</a:t>
            </a:r>
            <a:r>
              <a:rPr lang="en-US" baseline="30000" dirty="0">
                <a:solidFill>
                  <a:srgbClr val="4D4D4F"/>
                </a:solidFill>
              </a:rPr>
              <a:t>st</a:t>
            </a:r>
            <a:r>
              <a:rPr lang="en-US" dirty="0">
                <a:solidFill>
                  <a:srgbClr val="4D4D4F"/>
                </a:solidFill>
              </a:rPr>
              <a:t> case filed under the 2012 Rules: case number 18 </a:t>
            </a:r>
            <a:r>
              <a:rPr lang="en-US" dirty="0" smtClean="0">
                <a:solidFill>
                  <a:srgbClr val="4D4D4F"/>
                </a:solidFill>
              </a:rPr>
              <a:t>744</a:t>
            </a:r>
            <a:endParaRPr lang="en-US" dirty="0">
              <a:solidFill>
                <a:srgbClr val="4D4D4F"/>
              </a:solidFill>
            </a:endParaRPr>
          </a:p>
          <a:p>
            <a:pPr marL="342900" lvl="0" indent="-342900" defTabSz="912813" fontAlgn="base">
              <a:lnSpc>
                <a:spcPct val="110000"/>
              </a:lnSpc>
              <a:spcAft>
                <a:spcPct val="0"/>
              </a:spcAft>
            </a:pPr>
            <a:r>
              <a:rPr lang="en-US" dirty="0">
                <a:solidFill>
                  <a:srgbClr val="4D4D4F"/>
                </a:solidFill>
              </a:rPr>
              <a:t>Today &gt; </a:t>
            </a:r>
            <a:r>
              <a:rPr lang="en-US" dirty="0" smtClean="0">
                <a:solidFill>
                  <a:srgbClr val="4D4D4F"/>
                </a:solidFill>
              </a:rPr>
              <a:t>21 000 cases</a:t>
            </a:r>
            <a:endParaRPr lang="en-GB" dirty="0"/>
          </a:p>
        </p:txBody>
      </p:sp>
      <p:sp>
        <p:nvSpPr>
          <p:cNvPr id="10" name="Title 9"/>
          <p:cNvSpPr>
            <a:spLocks noGrp="1"/>
          </p:cNvSpPr>
          <p:nvPr>
            <p:ph type="title"/>
          </p:nvPr>
        </p:nvSpPr>
        <p:spPr/>
        <p:txBody>
          <a:bodyPr/>
          <a:lstStyle/>
          <a:p>
            <a:r>
              <a:rPr lang="fr-FR" sz="1600" dirty="0" smtClean="0">
                <a:solidFill>
                  <a:srgbClr val="4D4D4F"/>
                </a:solidFill>
              </a:rPr>
              <a:t>2015 </a:t>
            </a:r>
            <a:r>
              <a:rPr lang="fr-FR" sz="1600" dirty="0" err="1">
                <a:solidFill>
                  <a:srgbClr val="4D4D4F"/>
                </a:solidFill>
              </a:rPr>
              <a:t>Statistics</a:t>
            </a:r>
            <a:r>
              <a:rPr lang="fr-FR" sz="1600" dirty="0">
                <a:solidFill>
                  <a:srgbClr val="4D4D4F"/>
                </a:solidFill>
              </a:rPr>
              <a:t> </a:t>
            </a:r>
            <a:br>
              <a:rPr lang="fr-FR" sz="1600" dirty="0">
                <a:solidFill>
                  <a:srgbClr val="4D4D4F"/>
                </a:solidFill>
              </a:rPr>
            </a:br>
            <a:r>
              <a:rPr lang="fr-FR" sz="1200" b="0" dirty="0" err="1">
                <a:solidFill>
                  <a:srgbClr val="4D4D4F"/>
                </a:solidFill>
              </a:rPr>
              <a:t>Statistical</a:t>
            </a:r>
            <a:r>
              <a:rPr lang="fr-FR" sz="1200" b="0" dirty="0">
                <a:solidFill>
                  <a:srgbClr val="4D4D4F"/>
                </a:solidFill>
              </a:rPr>
              <a:t> Report - ICA Bulletin</a:t>
            </a:r>
            <a:endParaRPr lang="en-GB" dirty="0"/>
          </a:p>
        </p:txBody>
      </p:sp>
    </p:spTree>
    <p:extLst>
      <p:ext uri="{BB962C8B-B14F-4D97-AF65-F5344CB8AC3E}">
        <p14:creationId xmlns:p14="http://schemas.microsoft.com/office/powerpoint/2010/main" val="3480634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the secretariat</a:t>
            </a:r>
            <a:endParaRPr lang="en-US" sz="2000" dirty="0"/>
          </a:p>
        </p:txBody>
      </p:sp>
      <p:graphicFrame>
        <p:nvGraphicFramePr>
          <p:cNvPr id="8" name="Tableau 7"/>
          <p:cNvGraphicFramePr>
            <a:graphicFrameLocks noGrp="1"/>
          </p:cNvGraphicFramePr>
          <p:nvPr>
            <p:extLst>
              <p:ext uri="{D42A27DB-BD31-4B8C-83A1-F6EECF244321}">
                <p14:modId xmlns:p14="http://schemas.microsoft.com/office/powerpoint/2010/main" val="1271861270"/>
              </p:ext>
            </p:extLst>
          </p:nvPr>
        </p:nvGraphicFramePr>
        <p:xfrm>
          <a:off x="704528" y="6318049"/>
          <a:ext cx="2952328" cy="423321"/>
        </p:xfrm>
        <a:graphic>
          <a:graphicData uri="http://schemas.openxmlformats.org/drawingml/2006/table">
            <a:tbl>
              <a:tblPr firstRow="1" bandRow="1">
                <a:tableStyleId>{5C22544A-7EE6-4342-B048-85BDC9FD1C3A}</a:tableStyleId>
              </a:tblPr>
              <a:tblGrid>
                <a:gridCol w="2952328"/>
              </a:tblGrid>
              <a:tr h="423321">
                <a:tc>
                  <a:txBody>
                    <a:bodyPr/>
                    <a:lstStyle/>
                    <a:p>
                      <a:pPr>
                        <a:spcBef>
                          <a:spcPts val="200"/>
                        </a:spcBef>
                        <a:spcAft>
                          <a:spcPts val="200"/>
                        </a:spcAft>
                      </a:pPr>
                      <a:r>
                        <a:rPr lang="fr-FR" sz="800" b="0" dirty="0" smtClean="0">
                          <a:solidFill>
                            <a:schemeClr val="tx1"/>
                          </a:solidFill>
                          <a:latin typeface="+mn-lt"/>
                          <a:cs typeface="Arial" pitchFamily="34" charset="0"/>
                        </a:rPr>
                        <a:t>ICC INTERNATIONAL COURT OF ARBITRATION</a:t>
                      </a:r>
                      <a:endParaRPr lang="fr-FR" sz="800" b="0" baseline="0" dirty="0" smtClean="0">
                        <a:solidFill>
                          <a:schemeClr val="tx1"/>
                        </a:solidFill>
                        <a:latin typeface="+mn-lt"/>
                        <a:cs typeface="Arial" pitchFamily="34" charset="0"/>
                      </a:endParaRPr>
                    </a:p>
                    <a:p>
                      <a:pPr>
                        <a:spcBef>
                          <a:spcPts val="200"/>
                        </a:spcBef>
                        <a:spcAft>
                          <a:spcPts val="200"/>
                        </a:spcAft>
                      </a:pPr>
                      <a:r>
                        <a:rPr lang="fr-FR" sz="800" b="0" dirty="0" smtClean="0">
                          <a:solidFill>
                            <a:schemeClr val="tx1"/>
                          </a:solidFill>
                          <a:latin typeface="+mn-lt"/>
                          <a:cs typeface="Arial" pitchFamily="34" charset="0"/>
                        </a:rPr>
                        <a:t>ICC</a:t>
                      </a:r>
                      <a:r>
                        <a:rPr lang="fr-FR" sz="800" b="0" baseline="0" dirty="0" smtClean="0">
                          <a:solidFill>
                            <a:schemeClr val="tx1"/>
                          </a:solidFill>
                          <a:latin typeface="+mn-lt"/>
                          <a:cs typeface="Arial" pitchFamily="34" charset="0"/>
                        </a:rPr>
                        <a:t> INTERNATIONAL CENTRE FOR ADR</a:t>
                      </a:r>
                      <a:endParaRPr lang="en-US" sz="800" dirty="0" smtClean="0">
                        <a:solidFill>
                          <a:schemeClr val="tx1"/>
                        </a:solidFill>
                      </a:endParaRPr>
                    </a:p>
                  </a:txBody>
                  <a:tcPr>
                    <a:solidFill>
                      <a:schemeClr val="bg1"/>
                    </a:solidFill>
                  </a:tcPr>
                </a:tc>
              </a:tr>
            </a:tbl>
          </a:graphicData>
        </a:graphic>
      </p:graphicFrame>
      <p:sp>
        <p:nvSpPr>
          <p:cNvPr id="5" name="Espace réservé du contenu 4"/>
          <p:cNvSpPr>
            <a:spLocks noGrp="1"/>
          </p:cNvSpPr>
          <p:nvPr>
            <p:ph sz="quarter" idx="13"/>
          </p:nvPr>
        </p:nvSpPr>
        <p:spPr>
          <a:xfrm>
            <a:off x="776289" y="1403350"/>
            <a:ext cx="8281168" cy="4752976"/>
          </a:xfrm>
        </p:spPr>
        <p:txBody>
          <a:bodyPr/>
          <a:lstStyle/>
          <a:p>
            <a:pPr algn="ctr"/>
            <a:endParaRPr lang="fr-FR" dirty="0" smtClean="0">
              <a:solidFill>
                <a:srgbClr val="FF0000"/>
              </a:solidFill>
            </a:endParaRPr>
          </a:p>
          <a:p>
            <a:pPr algn="ctr"/>
            <a:endParaRPr lang="fr-FR" dirty="0">
              <a:solidFill>
                <a:srgbClr val="FF0000"/>
              </a:solidFill>
            </a:endParaRPr>
          </a:p>
        </p:txBody>
      </p:sp>
      <p:sp>
        <p:nvSpPr>
          <p:cNvPr id="6" name="Rectangle à coins arrondis 5"/>
          <p:cNvSpPr/>
          <p:nvPr/>
        </p:nvSpPr>
        <p:spPr>
          <a:xfrm>
            <a:off x="4217076" y="2564904"/>
            <a:ext cx="1320911" cy="720080"/>
          </a:xfrm>
          <a:prstGeom prst="roundRect">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Secretary</a:t>
            </a:r>
            <a:r>
              <a:rPr lang="fr-FR" sz="1200" b="1" dirty="0" smtClean="0">
                <a:solidFill>
                  <a:schemeClr val="tx1">
                    <a:lumMod val="50000"/>
                  </a:schemeClr>
                </a:solidFill>
              </a:rPr>
              <a:t> General</a:t>
            </a:r>
          </a:p>
          <a:p>
            <a:pPr algn="ctr">
              <a:lnSpc>
                <a:spcPct val="150000"/>
              </a:lnSpc>
            </a:pPr>
            <a:r>
              <a:rPr lang="fr-FR" sz="1100" dirty="0" smtClean="0">
                <a:solidFill>
                  <a:schemeClr val="tx1">
                    <a:lumMod val="50000"/>
                  </a:schemeClr>
                </a:solidFill>
              </a:rPr>
              <a:t>Andrea </a:t>
            </a:r>
            <a:r>
              <a:rPr lang="fr-FR" sz="1100" dirty="0" err="1" smtClean="0">
                <a:solidFill>
                  <a:schemeClr val="tx1">
                    <a:lumMod val="50000"/>
                  </a:schemeClr>
                </a:solidFill>
              </a:rPr>
              <a:t>Carlevaris</a:t>
            </a:r>
            <a:endParaRPr lang="en-US" sz="1100" dirty="0" err="1" smtClean="0">
              <a:solidFill>
                <a:schemeClr val="tx1">
                  <a:lumMod val="50000"/>
                </a:schemeClr>
              </a:solidFill>
            </a:endParaRPr>
          </a:p>
        </p:txBody>
      </p:sp>
      <p:sp>
        <p:nvSpPr>
          <p:cNvPr id="10" name="Rectangle à coins arrondis 9"/>
          <p:cNvSpPr/>
          <p:nvPr/>
        </p:nvSpPr>
        <p:spPr>
          <a:xfrm>
            <a:off x="3353052" y="3625048"/>
            <a:ext cx="1392919" cy="720080"/>
          </a:xfrm>
          <a:prstGeom prst="roundRect">
            <a:avLst/>
          </a:prstGeo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Deputy</a:t>
            </a:r>
            <a:r>
              <a:rPr lang="fr-FR" sz="1200" b="1" dirty="0" smtClean="0">
                <a:solidFill>
                  <a:schemeClr val="tx1">
                    <a:lumMod val="50000"/>
                  </a:schemeClr>
                </a:solidFill>
              </a:rPr>
              <a:t> </a:t>
            </a:r>
            <a:r>
              <a:rPr lang="fr-FR" sz="1200" b="1" dirty="0" err="1" smtClean="0">
                <a:solidFill>
                  <a:schemeClr val="tx1">
                    <a:lumMod val="50000"/>
                  </a:schemeClr>
                </a:solidFill>
              </a:rPr>
              <a:t>Secretary</a:t>
            </a:r>
            <a:r>
              <a:rPr lang="fr-FR" sz="1200" b="1" dirty="0" smtClean="0">
                <a:solidFill>
                  <a:schemeClr val="tx1">
                    <a:lumMod val="50000"/>
                  </a:schemeClr>
                </a:solidFill>
              </a:rPr>
              <a:t> General</a:t>
            </a:r>
            <a:endParaRPr lang="fr-FR" sz="1200" b="1" dirty="0">
              <a:solidFill>
                <a:schemeClr val="tx1">
                  <a:lumMod val="50000"/>
                </a:schemeClr>
              </a:solidFill>
            </a:endParaRPr>
          </a:p>
          <a:p>
            <a:pPr algn="ctr">
              <a:lnSpc>
                <a:spcPct val="150000"/>
              </a:lnSpc>
            </a:pPr>
            <a:r>
              <a:rPr lang="fr-FR" sz="1100" dirty="0" smtClean="0">
                <a:solidFill>
                  <a:schemeClr val="tx1">
                    <a:lumMod val="50000"/>
                  </a:schemeClr>
                </a:solidFill>
              </a:rPr>
              <a:t>Jose Ricardo </a:t>
            </a:r>
            <a:r>
              <a:rPr lang="fr-FR" sz="1100" dirty="0" err="1" smtClean="0">
                <a:solidFill>
                  <a:schemeClr val="tx1">
                    <a:lumMod val="50000"/>
                  </a:schemeClr>
                </a:solidFill>
              </a:rPr>
              <a:t>Feris</a:t>
            </a:r>
            <a:endParaRPr lang="en-US" sz="1100" dirty="0" err="1" smtClean="0">
              <a:solidFill>
                <a:schemeClr val="tx1">
                  <a:lumMod val="50000"/>
                </a:schemeClr>
              </a:solidFill>
            </a:endParaRPr>
          </a:p>
        </p:txBody>
      </p:sp>
      <p:sp>
        <p:nvSpPr>
          <p:cNvPr id="11" name="Rectangle à coins arrondis 10"/>
          <p:cNvSpPr/>
          <p:nvPr/>
        </p:nvSpPr>
        <p:spPr>
          <a:xfrm>
            <a:off x="5310781" y="3694164"/>
            <a:ext cx="1320911" cy="720080"/>
          </a:xfrm>
          <a:prstGeom prst="roundRect">
            <a:avLst/>
          </a:prstGeo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Managing</a:t>
            </a:r>
            <a:r>
              <a:rPr lang="fr-FR" sz="1200" b="1" dirty="0" smtClean="0">
                <a:solidFill>
                  <a:schemeClr val="tx1">
                    <a:lumMod val="50000"/>
                  </a:schemeClr>
                </a:solidFill>
              </a:rPr>
              <a:t> </a:t>
            </a:r>
            <a:r>
              <a:rPr lang="fr-FR" sz="1200" b="1" dirty="0" err="1" smtClean="0">
                <a:solidFill>
                  <a:schemeClr val="tx1">
                    <a:lumMod val="50000"/>
                  </a:schemeClr>
                </a:solidFill>
              </a:rPr>
              <a:t>Counsel</a:t>
            </a:r>
            <a:endParaRPr lang="fr-FR" sz="1200" b="1" dirty="0">
              <a:solidFill>
                <a:schemeClr val="tx1">
                  <a:lumMod val="50000"/>
                </a:schemeClr>
              </a:solidFill>
            </a:endParaRPr>
          </a:p>
          <a:p>
            <a:pPr algn="ctr">
              <a:lnSpc>
                <a:spcPct val="150000"/>
              </a:lnSpc>
            </a:pPr>
            <a:r>
              <a:rPr lang="fr-FR" sz="1100" dirty="0" smtClean="0">
                <a:solidFill>
                  <a:schemeClr val="tx1">
                    <a:lumMod val="50000"/>
                  </a:schemeClr>
                </a:solidFill>
              </a:rPr>
              <a:t>Alexander Fessas</a:t>
            </a:r>
            <a:endParaRPr lang="en-US" sz="1100" dirty="0" err="1" smtClean="0">
              <a:solidFill>
                <a:schemeClr val="tx1">
                  <a:lumMod val="50000"/>
                </a:schemeClr>
              </a:solidFill>
            </a:endParaRPr>
          </a:p>
        </p:txBody>
      </p:sp>
      <p:sp>
        <p:nvSpPr>
          <p:cNvPr id="12" name="Rectangle à coins arrondis 11"/>
          <p:cNvSpPr/>
          <p:nvPr/>
        </p:nvSpPr>
        <p:spPr>
          <a:xfrm>
            <a:off x="5025009" y="5206152"/>
            <a:ext cx="1115990" cy="108012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Eastern</a:t>
            </a:r>
            <a:r>
              <a:rPr lang="fr-FR" sz="1200" b="1" dirty="0" smtClean="0">
                <a:solidFill>
                  <a:schemeClr val="tx1">
                    <a:lumMod val="50000"/>
                  </a:schemeClr>
                </a:solidFill>
              </a:rPr>
              <a:t> Europe</a:t>
            </a:r>
          </a:p>
          <a:p>
            <a:pPr algn="ctr"/>
            <a:endParaRPr lang="fr-FR" sz="1200" b="1" dirty="0" smtClean="0">
              <a:solidFill>
                <a:schemeClr val="tx1">
                  <a:lumMod val="50000"/>
                </a:schemeClr>
              </a:solidFill>
            </a:endParaRPr>
          </a:p>
          <a:p>
            <a:pPr algn="ctr"/>
            <a:r>
              <a:rPr lang="fr-FR" sz="1100" dirty="0" smtClean="0">
                <a:solidFill>
                  <a:schemeClr val="tx1">
                    <a:lumMod val="50000"/>
                  </a:schemeClr>
                </a:solidFill>
              </a:rPr>
              <a:t>Maria Hauser-Morel</a:t>
            </a:r>
          </a:p>
          <a:p>
            <a:pPr algn="ctr"/>
            <a:r>
              <a:rPr lang="fr-FR" sz="1100" dirty="0" smtClean="0">
                <a:solidFill>
                  <a:schemeClr val="tx1">
                    <a:lumMod val="50000"/>
                  </a:schemeClr>
                </a:solidFill>
              </a:rPr>
              <a:t>MHM</a:t>
            </a:r>
          </a:p>
        </p:txBody>
      </p:sp>
      <p:sp>
        <p:nvSpPr>
          <p:cNvPr id="13" name="Rectangle à coins arrondis 12"/>
          <p:cNvSpPr/>
          <p:nvPr/>
        </p:nvSpPr>
        <p:spPr>
          <a:xfrm>
            <a:off x="1699075" y="5211124"/>
            <a:ext cx="1093685" cy="108012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smtClean="0">
                <a:solidFill>
                  <a:schemeClr val="tx1">
                    <a:lumMod val="50000"/>
                  </a:schemeClr>
                </a:solidFill>
              </a:rPr>
              <a:t>Latin </a:t>
            </a:r>
            <a:r>
              <a:rPr lang="fr-FR" sz="1200" b="1" dirty="0" err="1" smtClean="0">
                <a:solidFill>
                  <a:schemeClr val="tx1">
                    <a:lumMod val="50000"/>
                  </a:schemeClr>
                </a:solidFill>
              </a:rPr>
              <a:t>America</a:t>
            </a:r>
            <a:endParaRPr lang="fr-FR" sz="1200" b="1" dirty="0" smtClean="0">
              <a:solidFill>
                <a:schemeClr val="tx1">
                  <a:lumMod val="50000"/>
                </a:schemeClr>
              </a:solidFill>
            </a:endParaRPr>
          </a:p>
          <a:p>
            <a:pPr algn="ctr"/>
            <a:endParaRPr lang="fr-FR" sz="1200" b="1" dirty="0" smtClean="0">
              <a:solidFill>
                <a:schemeClr val="tx1">
                  <a:lumMod val="50000"/>
                </a:schemeClr>
              </a:solidFill>
            </a:endParaRPr>
          </a:p>
          <a:p>
            <a:pPr algn="ctr"/>
            <a:r>
              <a:rPr lang="fr-FR" sz="1100" dirty="0" smtClean="0">
                <a:solidFill>
                  <a:schemeClr val="tx1">
                    <a:lumMod val="50000"/>
                  </a:schemeClr>
                </a:solidFill>
              </a:rPr>
              <a:t>Ana Serra e Mourra</a:t>
            </a:r>
          </a:p>
          <a:p>
            <a:pPr algn="ctr"/>
            <a:r>
              <a:rPr lang="fr-FR" sz="1100" dirty="0" smtClean="0">
                <a:solidFill>
                  <a:schemeClr val="tx1">
                    <a:lumMod val="50000"/>
                  </a:schemeClr>
                </a:solidFill>
              </a:rPr>
              <a:t>ASM</a:t>
            </a:r>
          </a:p>
        </p:txBody>
      </p:sp>
      <p:sp>
        <p:nvSpPr>
          <p:cNvPr id="14" name="Rectangle à coins arrondis 13"/>
          <p:cNvSpPr/>
          <p:nvPr/>
        </p:nvSpPr>
        <p:spPr>
          <a:xfrm>
            <a:off x="2792760" y="5206397"/>
            <a:ext cx="1120585" cy="108012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smtClean="0">
                <a:solidFill>
                  <a:schemeClr val="tx1">
                    <a:lumMod val="50000"/>
                  </a:schemeClr>
                </a:solidFill>
              </a:rPr>
              <a:t>Common </a:t>
            </a:r>
            <a:r>
              <a:rPr lang="fr-FR" sz="1200" b="1" dirty="0" err="1" smtClean="0">
                <a:solidFill>
                  <a:schemeClr val="tx1">
                    <a:lumMod val="50000"/>
                  </a:schemeClr>
                </a:solidFill>
              </a:rPr>
              <a:t>Wealth</a:t>
            </a:r>
            <a:endParaRPr lang="fr-FR" sz="1200" b="1" dirty="0" smtClean="0">
              <a:solidFill>
                <a:schemeClr val="tx1">
                  <a:lumMod val="50000"/>
                </a:schemeClr>
              </a:solidFill>
            </a:endParaRPr>
          </a:p>
          <a:p>
            <a:pPr algn="ctr"/>
            <a:endParaRPr lang="fr-FR" sz="1200" b="1" dirty="0">
              <a:solidFill>
                <a:schemeClr val="tx1">
                  <a:lumMod val="50000"/>
                </a:schemeClr>
              </a:solidFill>
            </a:endParaRPr>
          </a:p>
          <a:p>
            <a:pPr algn="ctr"/>
            <a:r>
              <a:rPr lang="fr-FR" sz="1100" dirty="0" smtClean="0">
                <a:solidFill>
                  <a:schemeClr val="tx1">
                    <a:lumMod val="50000"/>
                  </a:schemeClr>
                </a:solidFill>
              </a:rPr>
              <a:t>Tunde </a:t>
            </a:r>
            <a:r>
              <a:rPr lang="fr-FR" sz="1100" dirty="0" err="1" smtClean="0">
                <a:solidFill>
                  <a:schemeClr val="tx1">
                    <a:lumMod val="50000"/>
                  </a:schemeClr>
                </a:solidFill>
              </a:rPr>
              <a:t>Ogunseitan</a:t>
            </a:r>
            <a:endParaRPr lang="fr-FR" sz="1100" dirty="0" smtClean="0">
              <a:solidFill>
                <a:schemeClr val="tx1">
                  <a:lumMod val="50000"/>
                </a:schemeClr>
              </a:solidFill>
            </a:endParaRPr>
          </a:p>
          <a:p>
            <a:pPr algn="ctr"/>
            <a:r>
              <a:rPr lang="fr-FR" sz="1100" dirty="0" smtClean="0">
                <a:solidFill>
                  <a:schemeClr val="tx1">
                    <a:lumMod val="50000"/>
                  </a:schemeClr>
                </a:solidFill>
              </a:rPr>
              <a:t>TO</a:t>
            </a:r>
          </a:p>
        </p:txBody>
      </p:sp>
      <p:sp>
        <p:nvSpPr>
          <p:cNvPr id="15" name="Rectangle à coins arrondis 14"/>
          <p:cNvSpPr/>
          <p:nvPr/>
        </p:nvSpPr>
        <p:spPr>
          <a:xfrm>
            <a:off x="3913346" y="5206399"/>
            <a:ext cx="1111662" cy="1079875"/>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Swiss</a:t>
            </a:r>
            <a:r>
              <a:rPr lang="fr-FR" sz="1200" b="1" dirty="0" smtClean="0">
                <a:solidFill>
                  <a:schemeClr val="tx1">
                    <a:lumMod val="50000"/>
                  </a:schemeClr>
                </a:solidFill>
              </a:rPr>
              <a:t> </a:t>
            </a:r>
            <a:r>
              <a:rPr lang="fr-FR" sz="1200" b="1" dirty="0" err="1" smtClean="0">
                <a:solidFill>
                  <a:schemeClr val="tx1">
                    <a:lumMod val="50000"/>
                  </a:schemeClr>
                </a:solidFill>
              </a:rPr>
              <a:t>Italian</a:t>
            </a:r>
            <a:endParaRPr lang="fr-FR" sz="1200" b="1" dirty="0" smtClean="0">
              <a:solidFill>
                <a:schemeClr val="tx1">
                  <a:lumMod val="50000"/>
                </a:schemeClr>
              </a:solidFill>
            </a:endParaRPr>
          </a:p>
          <a:p>
            <a:pPr algn="ctr"/>
            <a:endParaRPr lang="fr-FR" sz="1200" b="1" dirty="0" smtClean="0">
              <a:solidFill>
                <a:schemeClr val="tx1">
                  <a:lumMod val="50000"/>
                </a:schemeClr>
              </a:solidFill>
            </a:endParaRPr>
          </a:p>
          <a:p>
            <a:pPr algn="ctr"/>
            <a:r>
              <a:rPr lang="fr-FR" sz="1100" dirty="0" smtClean="0">
                <a:solidFill>
                  <a:schemeClr val="tx1">
                    <a:lumMod val="50000"/>
                  </a:schemeClr>
                </a:solidFill>
              </a:rPr>
              <a:t>Gabriele </a:t>
            </a:r>
            <a:r>
              <a:rPr lang="fr-FR" sz="1100" dirty="0" err="1" smtClean="0">
                <a:solidFill>
                  <a:schemeClr val="tx1">
                    <a:lumMod val="50000"/>
                  </a:schemeClr>
                </a:solidFill>
              </a:rPr>
              <a:t>Ruscalla</a:t>
            </a:r>
            <a:endParaRPr lang="fr-FR" sz="1100" dirty="0" smtClean="0">
              <a:solidFill>
                <a:schemeClr val="tx1">
                  <a:lumMod val="50000"/>
                </a:schemeClr>
              </a:solidFill>
            </a:endParaRPr>
          </a:p>
          <a:p>
            <a:pPr algn="ctr"/>
            <a:r>
              <a:rPr lang="fr-FR" sz="1100" dirty="0" smtClean="0">
                <a:solidFill>
                  <a:schemeClr val="tx1">
                    <a:lumMod val="50000"/>
                  </a:schemeClr>
                </a:solidFill>
              </a:rPr>
              <a:t>GR</a:t>
            </a:r>
          </a:p>
        </p:txBody>
      </p:sp>
      <p:sp>
        <p:nvSpPr>
          <p:cNvPr id="16" name="Rectangle à coins arrondis 15"/>
          <p:cNvSpPr/>
          <p:nvPr/>
        </p:nvSpPr>
        <p:spPr>
          <a:xfrm>
            <a:off x="6140997" y="5206154"/>
            <a:ext cx="981390" cy="1069313"/>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latin typeface="+mj-lt"/>
              </a:rPr>
              <a:t>German</a:t>
            </a:r>
            <a:endParaRPr lang="fr-FR" sz="1200" b="1" dirty="0" smtClean="0">
              <a:solidFill>
                <a:schemeClr val="tx1">
                  <a:lumMod val="50000"/>
                </a:schemeClr>
              </a:solidFill>
              <a:latin typeface="+mj-lt"/>
            </a:endParaRPr>
          </a:p>
          <a:p>
            <a:pPr algn="ctr"/>
            <a:endParaRPr lang="fr-FR" sz="1200" b="1" dirty="0">
              <a:solidFill>
                <a:schemeClr val="tx1">
                  <a:lumMod val="50000"/>
                </a:schemeClr>
              </a:solidFill>
              <a:latin typeface="+mj-lt"/>
            </a:endParaRPr>
          </a:p>
          <a:p>
            <a:pPr algn="ctr" defTabSz="914400">
              <a:defRPr/>
            </a:pPr>
            <a:r>
              <a:rPr lang="en-GB" sz="1100" kern="0" dirty="0" err="1" smtClean="0">
                <a:solidFill>
                  <a:schemeClr val="tx1">
                    <a:lumMod val="50000"/>
                  </a:schemeClr>
                </a:solidFill>
              </a:rPr>
              <a:t>Frederieke</a:t>
            </a:r>
            <a:r>
              <a:rPr lang="fr-FR" sz="1100" b="1" dirty="0" smtClean="0"/>
              <a:t> </a:t>
            </a:r>
            <a:r>
              <a:rPr lang="fr-FR" sz="1100" dirty="0">
                <a:solidFill>
                  <a:schemeClr val="tx1">
                    <a:lumMod val="50000"/>
                  </a:schemeClr>
                </a:solidFill>
              </a:rPr>
              <a:t>Schäfer</a:t>
            </a:r>
            <a:endParaRPr lang="en-GB" sz="1100" dirty="0">
              <a:solidFill>
                <a:schemeClr val="tx1">
                  <a:lumMod val="50000"/>
                </a:schemeClr>
              </a:solidFill>
            </a:endParaRPr>
          </a:p>
          <a:p>
            <a:pPr algn="ctr" defTabSz="914400">
              <a:defRPr/>
            </a:pPr>
            <a:r>
              <a:rPr lang="en-GB" sz="1100" kern="0" dirty="0" smtClean="0">
                <a:solidFill>
                  <a:schemeClr val="tx1">
                    <a:lumMod val="50000"/>
                  </a:schemeClr>
                </a:solidFill>
                <a:latin typeface="+mj-lt"/>
              </a:rPr>
              <a:t>FS</a:t>
            </a:r>
            <a:endParaRPr lang="en-US" sz="1100" kern="0" dirty="0">
              <a:solidFill>
                <a:schemeClr val="tx1">
                  <a:lumMod val="50000"/>
                </a:schemeClr>
              </a:solidFill>
              <a:latin typeface="+mj-lt"/>
            </a:endParaRPr>
          </a:p>
        </p:txBody>
      </p:sp>
      <p:sp>
        <p:nvSpPr>
          <p:cNvPr id="17" name="Rectangle à coins arrondis 16"/>
          <p:cNvSpPr/>
          <p:nvPr/>
        </p:nvSpPr>
        <p:spPr>
          <a:xfrm>
            <a:off x="7122387" y="5224499"/>
            <a:ext cx="1286998" cy="1079875"/>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lang="fr-FR" sz="1050" b="1" dirty="0" smtClean="0">
              <a:solidFill>
                <a:schemeClr val="tx1">
                  <a:lumMod val="50000"/>
                </a:schemeClr>
              </a:solidFill>
            </a:endParaRPr>
          </a:p>
          <a:p>
            <a:pPr algn="ctr"/>
            <a:r>
              <a:rPr lang="fr-FR" sz="1200" b="1" dirty="0" err="1" smtClean="0">
                <a:solidFill>
                  <a:schemeClr val="tx1">
                    <a:lumMod val="50000"/>
                  </a:schemeClr>
                </a:solidFill>
              </a:rPr>
              <a:t>Eastern</a:t>
            </a:r>
            <a:r>
              <a:rPr lang="fr-FR" sz="1200" b="1" dirty="0" smtClean="0">
                <a:solidFill>
                  <a:schemeClr val="tx1">
                    <a:lumMod val="50000"/>
                  </a:schemeClr>
                </a:solidFill>
              </a:rPr>
              <a:t> </a:t>
            </a:r>
            <a:r>
              <a:rPr lang="fr-FR" sz="1200" b="1" dirty="0" err="1" smtClean="0">
                <a:solidFill>
                  <a:schemeClr val="tx1">
                    <a:lumMod val="50000"/>
                  </a:schemeClr>
                </a:solidFill>
              </a:rPr>
              <a:t>Mediterranean</a:t>
            </a:r>
            <a:endParaRPr lang="fr-FR" sz="1200" b="1" dirty="0" smtClean="0">
              <a:solidFill>
                <a:schemeClr val="tx1">
                  <a:lumMod val="50000"/>
                </a:schemeClr>
              </a:solidFill>
            </a:endParaRPr>
          </a:p>
          <a:p>
            <a:pPr algn="ctr"/>
            <a:endParaRPr lang="fr-FR" sz="1050" b="1" dirty="0">
              <a:solidFill>
                <a:schemeClr val="tx1">
                  <a:lumMod val="50000"/>
                </a:schemeClr>
              </a:solidFill>
            </a:endParaRPr>
          </a:p>
          <a:p>
            <a:pPr algn="ctr"/>
            <a:r>
              <a:rPr lang="fr-FR" sz="1100" dirty="0" smtClean="0">
                <a:solidFill>
                  <a:schemeClr val="tx1">
                    <a:lumMod val="50000"/>
                  </a:schemeClr>
                </a:solidFill>
              </a:rPr>
              <a:t>Ziva </a:t>
            </a:r>
            <a:r>
              <a:rPr lang="fr-FR" sz="1100" dirty="0" err="1">
                <a:solidFill>
                  <a:schemeClr val="tx1">
                    <a:lumMod val="50000"/>
                  </a:schemeClr>
                </a:solidFill>
              </a:rPr>
              <a:t>Filipic</a:t>
            </a:r>
            <a:endParaRPr lang="fr-FR" sz="1100" dirty="0">
              <a:solidFill>
                <a:schemeClr val="tx1">
                  <a:lumMod val="50000"/>
                </a:schemeClr>
              </a:solidFill>
            </a:endParaRPr>
          </a:p>
          <a:p>
            <a:pPr algn="ctr">
              <a:defRPr/>
            </a:pPr>
            <a:r>
              <a:rPr lang="fr-FR" sz="1100" dirty="0">
                <a:solidFill>
                  <a:schemeClr val="tx1">
                    <a:lumMod val="50000"/>
                  </a:schemeClr>
                </a:solidFill>
              </a:rPr>
              <a:t>ZF</a:t>
            </a:r>
          </a:p>
          <a:p>
            <a:pPr marL="228600" indent="-228600" algn="ctr">
              <a:buAutoNum type="alphaUcPeriod"/>
            </a:pPr>
            <a:endParaRPr lang="fr-FR" sz="1050" dirty="0" smtClean="0">
              <a:solidFill>
                <a:schemeClr val="tx1">
                  <a:lumMod val="50000"/>
                </a:schemeClr>
              </a:solidFill>
            </a:endParaRPr>
          </a:p>
        </p:txBody>
      </p:sp>
      <p:sp>
        <p:nvSpPr>
          <p:cNvPr id="19" name="Rectangle à coins arrondis 18"/>
          <p:cNvSpPr/>
          <p:nvPr/>
        </p:nvSpPr>
        <p:spPr>
          <a:xfrm>
            <a:off x="8394849" y="5213621"/>
            <a:ext cx="1008111" cy="108012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tx1">
                    <a:lumMod val="50000"/>
                  </a:schemeClr>
                </a:solidFill>
              </a:rPr>
              <a:t>Asia</a:t>
            </a:r>
            <a:endParaRPr lang="fr-FR" sz="1200" b="1" dirty="0" smtClean="0">
              <a:solidFill>
                <a:schemeClr val="tx1">
                  <a:lumMod val="50000"/>
                </a:schemeClr>
              </a:solidFill>
            </a:endParaRPr>
          </a:p>
          <a:p>
            <a:pPr algn="ctr"/>
            <a:r>
              <a:rPr lang="fr-FR" sz="1200" b="1" dirty="0" smtClean="0">
                <a:solidFill>
                  <a:schemeClr val="tx1">
                    <a:lumMod val="50000"/>
                  </a:schemeClr>
                </a:solidFill>
              </a:rPr>
              <a:t>(HK</a:t>
            </a:r>
            <a:r>
              <a:rPr lang="fr-FR" sz="1050" b="1" dirty="0" smtClean="0">
                <a:solidFill>
                  <a:schemeClr val="tx1">
                    <a:lumMod val="50000"/>
                  </a:schemeClr>
                </a:solidFill>
              </a:rPr>
              <a:t>)</a:t>
            </a:r>
          </a:p>
          <a:p>
            <a:pPr algn="ctr"/>
            <a:endParaRPr lang="fr-FR" sz="1050" dirty="0" smtClean="0">
              <a:solidFill>
                <a:schemeClr val="tx1">
                  <a:lumMod val="50000"/>
                </a:schemeClr>
              </a:solidFill>
            </a:endParaRPr>
          </a:p>
          <a:p>
            <a:pPr algn="ctr"/>
            <a:r>
              <a:rPr lang="fr-FR" sz="1100" dirty="0" smtClean="0">
                <a:solidFill>
                  <a:schemeClr val="tx1">
                    <a:lumMod val="50000"/>
                  </a:schemeClr>
                </a:solidFill>
              </a:rPr>
              <a:t>Pui Ki Ta</a:t>
            </a:r>
            <a:endParaRPr lang="fr-FR" sz="1100" dirty="0">
              <a:solidFill>
                <a:schemeClr val="tx1">
                  <a:lumMod val="50000"/>
                </a:schemeClr>
              </a:solidFill>
            </a:endParaRPr>
          </a:p>
          <a:p>
            <a:pPr algn="ctr"/>
            <a:r>
              <a:rPr lang="fr-FR" sz="1100" dirty="0">
                <a:solidFill>
                  <a:schemeClr val="tx1">
                    <a:lumMod val="50000"/>
                  </a:schemeClr>
                </a:solidFill>
              </a:rPr>
              <a:t>PTA</a:t>
            </a:r>
          </a:p>
        </p:txBody>
      </p:sp>
      <p:sp>
        <p:nvSpPr>
          <p:cNvPr id="20" name="Rectangle à coins arrondis 19"/>
          <p:cNvSpPr/>
          <p:nvPr/>
        </p:nvSpPr>
        <p:spPr>
          <a:xfrm>
            <a:off x="632520" y="5211124"/>
            <a:ext cx="1066555" cy="1064341"/>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smtClean="0">
                <a:solidFill>
                  <a:schemeClr val="tx1">
                    <a:lumMod val="50000"/>
                  </a:schemeClr>
                </a:solidFill>
              </a:rPr>
              <a:t>French</a:t>
            </a:r>
          </a:p>
          <a:p>
            <a:pPr algn="ctr"/>
            <a:r>
              <a:rPr lang="fr-FR" sz="1200" b="1" dirty="0" smtClean="0">
                <a:solidFill>
                  <a:schemeClr val="tx1">
                    <a:lumMod val="50000"/>
                  </a:schemeClr>
                </a:solidFill>
              </a:rPr>
              <a:t>MENA</a:t>
            </a:r>
          </a:p>
          <a:p>
            <a:pPr algn="ctr"/>
            <a:endParaRPr lang="fr-FR" sz="1200" b="1" dirty="0" smtClean="0">
              <a:solidFill>
                <a:schemeClr val="tx1">
                  <a:lumMod val="50000"/>
                </a:schemeClr>
              </a:solidFill>
            </a:endParaRPr>
          </a:p>
          <a:p>
            <a:pPr algn="ctr"/>
            <a:r>
              <a:rPr lang="fr-FR" sz="1100" dirty="0" smtClean="0">
                <a:solidFill>
                  <a:schemeClr val="tx1">
                    <a:lumMod val="50000"/>
                  </a:schemeClr>
                </a:solidFill>
              </a:rPr>
              <a:t>Diamana Diawara</a:t>
            </a:r>
          </a:p>
          <a:p>
            <a:pPr algn="ctr"/>
            <a:r>
              <a:rPr lang="fr-FR" sz="1100" dirty="0" smtClean="0">
                <a:solidFill>
                  <a:schemeClr val="tx1">
                    <a:lumMod val="50000"/>
                  </a:schemeClr>
                </a:solidFill>
              </a:rPr>
              <a:t>DDA</a:t>
            </a:r>
          </a:p>
        </p:txBody>
      </p:sp>
      <p:cxnSp>
        <p:nvCxnSpPr>
          <p:cNvPr id="21" name="Connecteur droit 20"/>
          <p:cNvCxnSpPr>
            <a:stCxn id="6" idx="2"/>
          </p:cNvCxnSpPr>
          <p:nvPr/>
        </p:nvCxnSpPr>
        <p:spPr>
          <a:xfrm flipH="1">
            <a:off x="4877531" y="3284984"/>
            <a:ext cx="1" cy="11292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a:endCxn id="11" idx="1"/>
          </p:cNvCxnSpPr>
          <p:nvPr/>
        </p:nvCxnSpPr>
        <p:spPr>
          <a:xfrm>
            <a:off x="4744640" y="4054204"/>
            <a:ext cx="56614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Ellipse 32"/>
          <p:cNvSpPr/>
          <p:nvPr/>
        </p:nvSpPr>
        <p:spPr>
          <a:xfrm>
            <a:off x="3884460" y="1368786"/>
            <a:ext cx="1986142" cy="893581"/>
          </a:xfrm>
          <a:prstGeom prst="ellipse">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200" b="1" dirty="0" err="1" smtClean="0">
                <a:solidFill>
                  <a:schemeClr val="bg2">
                    <a:lumMod val="10000"/>
                  </a:schemeClr>
                </a:solidFill>
              </a:rPr>
              <a:t>President</a:t>
            </a:r>
            <a:r>
              <a:rPr lang="fr-FR" sz="1200" b="1" dirty="0" smtClean="0">
                <a:solidFill>
                  <a:schemeClr val="bg2">
                    <a:lumMod val="10000"/>
                  </a:schemeClr>
                </a:solidFill>
              </a:rPr>
              <a:t> of the Court</a:t>
            </a:r>
          </a:p>
          <a:p>
            <a:pPr algn="ctr"/>
            <a:r>
              <a:rPr lang="fr-FR" sz="1100" dirty="0" smtClean="0">
                <a:solidFill>
                  <a:schemeClr val="bg2">
                    <a:lumMod val="10000"/>
                  </a:schemeClr>
                </a:solidFill>
              </a:rPr>
              <a:t>Alexis Mourre</a:t>
            </a:r>
            <a:endParaRPr lang="en-US" sz="1100" dirty="0" err="1" smtClean="0">
              <a:solidFill>
                <a:schemeClr val="bg2">
                  <a:lumMod val="10000"/>
                </a:schemeClr>
              </a:solidFill>
            </a:endParaRPr>
          </a:p>
        </p:txBody>
      </p:sp>
      <p:sp>
        <p:nvSpPr>
          <p:cNvPr id="34" name="Ellipse 33"/>
          <p:cNvSpPr/>
          <p:nvPr/>
        </p:nvSpPr>
        <p:spPr>
          <a:xfrm>
            <a:off x="209565" y="1166219"/>
            <a:ext cx="1647091" cy="777581"/>
          </a:xfrm>
          <a:prstGeom prst="ellipse">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en-US" sz="1100" b="1" dirty="0" smtClean="0">
                <a:solidFill>
                  <a:schemeClr val="bg2">
                    <a:lumMod val="10000"/>
                  </a:schemeClr>
                </a:solidFill>
              </a:rPr>
              <a:t>Documentation and Research Centre</a:t>
            </a:r>
          </a:p>
        </p:txBody>
      </p:sp>
      <p:sp>
        <p:nvSpPr>
          <p:cNvPr id="35" name="Ellipse 34"/>
          <p:cNvSpPr/>
          <p:nvPr/>
        </p:nvSpPr>
        <p:spPr>
          <a:xfrm>
            <a:off x="1699075" y="1722307"/>
            <a:ext cx="1813765" cy="914607"/>
          </a:xfrm>
          <a:prstGeom prst="ellipse">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100" b="1" dirty="0" smtClean="0">
                <a:solidFill>
                  <a:schemeClr val="bg2">
                    <a:lumMod val="10000"/>
                  </a:schemeClr>
                </a:solidFill>
              </a:rPr>
              <a:t>Publications (Bulletin ICA, Incoterms, UCP…)</a:t>
            </a:r>
            <a:endParaRPr lang="en-US" sz="1100" b="1" dirty="0" err="1" smtClean="0">
              <a:solidFill>
                <a:schemeClr val="bg2">
                  <a:lumMod val="10000"/>
                </a:schemeClr>
              </a:solidFill>
            </a:endParaRPr>
          </a:p>
        </p:txBody>
      </p:sp>
      <p:sp>
        <p:nvSpPr>
          <p:cNvPr id="36" name="Ellipse 35"/>
          <p:cNvSpPr/>
          <p:nvPr/>
        </p:nvSpPr>
        <p:spPr>
          <a:xfrm>
            <a:off x="6321151" y="1368784"/>
            <a:ext cx="1368153" cy="836080"/>
          </a:xfrm>
          <a:prstGeom prst="ellipse">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100" b="1" dirty="0" smtClean="0">
                <a:solidFill>
                  <a:schemeClr val="bg2">
                    <a:lumMod val="10000"/>
                  </a:schemeClr>
                </a:solidFill>
              </a:rPr>
              <a:t>Training &amp; </a:t>
            </a:r>
            <a:r>
              <a:rPr lang="fr-FR" sz="1100" b="1" dirty="0" err="1" smtClean="0">
                <a:solidFill>
                  <a:schemeClr val="bg2">
                    <a:lumMod val="10000"/>
                  </a:schemeClr>
                </a:solidFill>
              </a:rPr>
              <a:t>Conferences</a:t>
            </a:r>
            <a:endParaRPr lang="en-US" sz="1100" b="1" dirty="0" err="1" smtClean="0">
              <a:solidFill>
                <a:schemeClr val="bg2">
                  <a:lumMod val="10000"/>
                </a:schemeClr>
              </a:solidFill>
            </a:endParaRPr>
          </a:p>
        </p:txBody>
      </p:sp>
      <p:sp>
        <p:nvSpPr>
          <p:cNvPr id="37" name="Ellipse 36"/>
          <p:cNvSpPr/>
          <p:nvPr/>
        </p:nvSpPr>
        <p:spPr>
          <a:xfrm>
            <a:off x="7091510" y="2262366"/>
            <a:ext cx="1893938" cy="1022619"/>
          </a:xfrm>
          <a:prstGeom prst="ellipse">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100" b="1" dirty="0" smtClean="0">
                <a:solidFill>
                  <a:schemeClr val="bg2">
                    <a:lumMod val="10000"/>
                  </a:schemeClr>
                </a:solidFill>
              </a:rPr>
              <a:t>International Centre for ADR &amp; Expertise, Dispute </a:t>
            </a:r>
            <a:r>
              <a:rPr lang="fr-FR" sz="1100" b="1" dirty="0" err="1" smtClean="0">
                <a:solidFill>
                  <a:schemeClr val="bg2">
                    <a:lumMod val="10000"/>
                  </a:schemeClr>
                </a:solidFill>
              </a:rPr>
              <a:t>Boards</a:t>
            </a:r>
            <a:r>
              <a:rPr lang="fr-FR" sz="1100" b="1" dirty="0" smtClean="0">
                <a:solidFill>
                  <a:schemeClr val="bg2">
                    <a:lumMod val="10000"/>
                  </a:schemeClr>
                </a:solidFill>
              </a:rPr>
              <a:t>, </a:t>
            </a:r>
            <a:r>
              <a:rPr lang="fr-FR" sz="1100" b="1" dirty="0" err="1" smtClean="0">
                <a:solidFill>
                  <a:schemeClr val="bg2">
                    <a:lumMod val="10000"/>
                  </a:schemeClr>
                </a:solidFill>
              </a:rPr>
              <a:t>Docdex</a:t>
            </a:r>
            <a:endParaRPr lang="en-US" sz="1100" b="1" dirty="0" err="1" smtClean="0">
              <a:solidFill>
                <a:schemeClr val="bg2">
                  <a:lumMod val="10000"/>
                </a:schemeClr>
              </a:solidFill>
            </a:endParaRPr>
          </a:p>
        </p:txBody>
      </p:sp>
      <p:sp>
        <p:nvSpPr>
          <p:cNvPr id="38" name="Ellipse 37"/>
          <p:cNvSpPr/>
          <p:nvPr/>
        </p:nvSpPr>
        <p:spPr>
          <a:xfrm>
            <a:off x="7833321" y="1052736"/>
            <a:ext cx="1778470" cy="1052104"/>
          </a:xfrm>
          <a:prstGeom prst="ellipse">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r>
              <a:rPr lang="fr-FR" sz="1100" b="1" dirty="0" smtClean="0">
                <a:solidFill>
                  <a:schemeClr val="bg2">
                    <a:lumMod val="10000"/>
                  </a:schemeClr>
                </a:solidFill>
              </a:rPr>
              <a:t>Commission on Arbitration (</a:t>
            </a:r>
            <a:r>
              <a:rPr lang="fr-FR" sz="1100" b="1" dirty="0" err="1" smtClean="0">
                <a:solidFill>
                  <a:schemeClr val="bg2">
                    <a:lumMod val="10000"/>
                  </a:schemeClr>
                </a:solidFill>
              </a:rPr>
              <a:t>revision</a:t>
            </a:r>
            <a:r>
              <a:rPr lang="fr-FR" sz="1100" b="1" dirty="0" smtClean="0">
                <a:solidFill>
                  <a:schemeClr val="bg2">
                    <a:lumMod val="10000"/>
                  </a:schemeClr>
                </a:solidFill>
              </a:rPr>
              <a:t> of rules, </a:t>
            </a:r>
            <a:r>
              <a:rPr lang="fr-FR" sz="1100" b="1" dirty="0" err="1" smtClean="0">
                <a:solidFill>
                  <a:schemeClr val="bg2">
                    <a:lumMod val="10000"/>
                  </a:schemeClr>
                </a:solidFill>
              </a:rPr>
              <a:t>studies</a:t>
            </a:r>
            <a:r>
              <a:rPr lang="fr-FR" sz="1100" b="1" dirty="0" smtClean="0">
                <a:solidFill>
                  <a:schemeClr val="bg2">
                    <a:lumMod val="10000"/>
                  </a:schemeClr>
                </a:solidFill>
              </a:rPr>
              <a:t> &amp; reports)</a:t>
            </a:r>
            <a:endParaRPr lang="en-US" sz="1100" b="1" dirty="0" err="1" smtClean="0">
              <a:solidFill>
                <a:schemeClr val="bg2">
                  <a:lumMod val="10000"/>
                </a:schemeClr>
              </a:solidFill>
            </a:endParaRPr>
          </a:p>
        </p:txBody>
      </p:sp>
      <p:cxnSp>
        <p:nvCxnSpPr>
          <p:cNvPr id="4" name="Connecteur droit 3"/>
          <p:cNvCxnSpPr/>
          <p:nvPr/>
        </p:nvCxnSpPr>
        <p:spPr>
          <a:xfrm flipH="1">
            <a:off x="4877532" y="4403809"/>
            <a:ext cx="1" cy="802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Rectangle à coins arrondis 38"/>
          <p:cNvSpPr/>
          <p:nvPr/>
        </p:nvSpPr>
        <p:spPr>
          <a:xfrm>
            <a:off x="7999595" y="3964916"/>
            <a:ext cx="1296144" cy="834556"/>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lIns="54000" tIns="54000" rIns="54000" bIns="54000" rtlCol="0" anchor="ctr"/>
          <a:lstStyle/>
          <a:p>
            <a:pPr algn="ctr"/>
            <a:r>
              <a:rPr lang="fr-FR" sz="1200" b="1" dirty="0">
                <a:solidFill>
                  <a:schemeClr val="tx1">
                    <a:lumMod val="50000"/>
                  </a:schemeClr>
                </a:solidFill>
              </a:rPr>
              <a:t>SICANA</a:t>
            </a:r>
          </a:p>
          <a:p>
            <a:pPr algn="ctr"/>
            <a:r>
              <a:rPr lang="fr-FR" sz="1200" b="1" dirty="0" smtClean="0">
                <a:solidFill>
                  <a:schemeClr val="tx1">
                    <a:lumMod val="50000"/>
                  </a:schemeClr>
                </a:solidFill>
              </a:rPr>
              <a:t>(New York)</a:t>
            </a:r>
          </a:p>
          <a:p>
            <a:pPr algn="ctr"/>
            <a:r>
              <a:rPr lang="fr-FR" sz="1100" dirty="0">
                <a:solidFill>
                  <a:schemeClr val="tx1">
                    <a:lumMod val="50000"/>
                  </a:schemeClr>
                </a:solidFill>
              </a:rPr>
              <a:t>R. </a:t>
            </a:r>
            <a:r>
              <a:rPr lang="fr-FR" sz="1100" dirty="0" smtClean="0">
                <a:solidFill>
                  <a:schemeClr val="tx1">
                    <a:lumMod val="50000"/>
                  </a:schemeClr>
                </a:solidFill>
              </a:rPr>
              <a:t>Digon</a:t>
            </a:r>
          </a:p>
          <a:p>
            <a:pPr algn="ctr"/>
            <a:r>
              <a:rPr lang="fr-FR" sz="1100" dirty="0" smtClean="0">
                <a:solidFill>
                  <a:schemeClr val="tx1">
                    <a:lumMod val="50000"/>
                  </a:schemeClr>
                </a:solidFill>
              </a:rPr>
              <a:t>RD</a:t>
            </a:r>
            <a:endParaRPr lang="fr-FR" sz="1100" dirty="0">
              <a:solidFill>
                <a:schemeClr val="tx1">
                  <a:lumMod val="50000"/>
                </a:schemeClr>
              </a:solidFill>
            </a:endParaRPr>
          </a:p>
        </p:txBody>
      </p:sp>
      <p:cxnSp>
        <p:nvCxnSpPr>
          <p:cNvPr id="28" name="Connecteur droit 27"/>
          <p:cNvCxnSpPr/>
          <p:nvPr/>
        </p:nvCxnSpPr>
        <p:spPr>
          <a:xfrm>
            <a:off x="4877532" y="4799472"/>
            <a:ext cx="281177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flipV="1">
            <a:off x="7678174" y="4382196"/>
            <a:ext cx="11130" cy="4229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flipH="1">
            <a:off x="7678175" y="4382194"/>
            <a:ext cx="31029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394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z="2200" dirty="0">
                <a:solidFill>
                  <a:srgbClr val="4D4D4F"/>
                </a:solidFill>
              </a:rPr>
              <a:t>DIVERSITY OF ICC ARBITRATION: PARTIES</a:t>
            </a:r>
            <a:endParaRPr lang="en-GB" dirty="0"/>
          </a:p>
        </p:txBody>
      </p:sp>
      <p:graphicFrame>
        <p:nvGraphicFramePr>
          <p:cNvPr id="8" name="Content Placeholder 7"/>
          <p:cNvGraphicFramePr>
            <a:graphicFrameLocks noGrp="1"/>
          </p:cNvGraphicFramePr>
          <p:nvPr>
            <p:ph sz="quarter" idx="13"/>
            <p:extLst>
              <p:ext uri="{D42A27DB-BD31-4B8C-83A1-F6EECF244321}">
                <p14:modId xmlns:p14="http://schemas.microsoft.com/office/powerpoint/2010/main" val="1865950189"/>
              </p:ext>
            </p:extLst>
          </p:nvPr>
        </p:nvGraphicFramePr>
        <p:xfrm>
          <a:off x="848544" y="1340768"/>
          <a:ext cx="5329237" cy="4752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ontent Placeholder 8"/>
          <p:cNvGraphicFramePr>
            <a:graphicFrameLocks noGrp="1"/>
          </p:cNvGraphicFramePr>
          <p:nvPr>
            <p:ph sz="quarter" idx="14"/>
            <p:extLst>
              <p:ext uri="{D42A27DB-BD31-4B8C-83A1-F6EECF244321}">
                <p14:modId xmlns:p14="http://schemas.microsoft.com/office/powerpoint/2010/main" val="3721699227"/>
              </p:ext>
            </p:extLst>
          </p:nvPr>
        </p:nvGraphicFramePr>
        <p:xfrm>
          <a:off x="6681192" y="1340768"/>
          <a:ext cx="2343870" cy="2625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0232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z="2200" dirty="0"/>
              <a:t>DIVERSITY OF ICC ARBITRATION: Arbitrators</a:t>
            </a:r>
            <a:endParaRPr lang="en-GB" dirty="0"/>
          </a:p>
        </p:txBody>
      </p:sp>
      <p:graphicFrame>
        <p:nvGraphicFramePr>
          <p:cNvPr id="11" name="Content Placeholder 8"/>
          <p:cNvGraphicFramePr>
            <a:graphicFrameLocks noGrp="1"/>
          </p:cNvGraphicFramePr>
          <p:nvPr>
            <p:ph sz="quarter" idx="13"/>
            <p:extLst>
              <p:ext uri="{D42A27DB-BD31-4B8C-83A1-F6EECF244321}">
                <p14:modId xmlns:p14="http://schemas.microsoft.com/office/powerpoint/2010/main" val="1038106282"/>
              </p:ext>
            </p:extLst>
          </p:nvPr>
        </p:nvGraphicFramePr>
        <p:xfrm>
          <a:off x="776288" y="1403350"/>
          <a:ext cx="5329237" cy="4752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9"/>
          <p:cNvGraphicFramePr>
            <a:graphicFrameLocks noGrp="1"/>
          </p:cNvGraphicFramePr>
          <p:nvPr>
            <p:ph sz="quarter" idx="14"/>
            <p:extLst>
              <p:ext uri="{D42A27DB-BD31-4B8C-83A1-F6EECF244321}">
                <p14:modId xmlns:p14="http://schemas.microsoft.com/office/powerpoint/2010/main" val="3639685707"/>
              </p:ext>
            </p:extLst>
          </p:nvPr>
        </p:nvGraphicFramePr>
        <p:xfrm>
          <a:off x="6629400" y="1412777"/>
          <a:ext cx="2191172" cy="18638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3873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rgbClr val="4D4D4F"/>
                </a:solidFill>
              </a:rPr>
              <a:t>Constituting The Arbitral Tribunal </a:t>
            </a:r>
            <a:endParaRPr lang="en-GB" dirty="0"/>
          </a:p>
        </p:txBody>
      </p:sp>
      <p:graphicFrame>
        <p:nvGraphicFramePr>
          <p:cNvPr id="9" name="Content Placeholder 4"/>
          <p:cNvGraphicFramePr>
            <a:graphicFrameLocks noGrp="1"/>
          </p:cNvGraphicFramePr>
          <p:nvPr>
            <p:ph sz="quarter" idx="14"/>
            <p:extLst>
              <p:ext uri="{D42A27DB-BD31-4B8C-83A1-F6EECF244321}">
                <p14:modId xmlns:p14="http://schemas.microsoft.com/office/powerpoint/2010/main" val="2344921620"/>
              </p:ext>
            </p:extLst>
          </p:nvPr>
        </p:nvGraphicFramePr>
        <p:xfrm>
          <a:off x="1568624" y="1403350"/>
          <a:ext cx="7056784" cy="4762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120473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General statistics: awards</a:t>
            </a:r>
            <a:endParaRPr lang="en-GB" dirty="0"/>
          </a:p>
        </p:txBody>
      </p:sp>
      <p:graphicFrame>
        <p:nvGraphicFramePr>
          <p:cNvPr id="8" name="Content Placeholder 7"/>
          <p:cNvGraphicFramePr>
            <a:graphicFrameLocks noGrp="1"/>
          </p:cNvGraphicFramePr>
          <p:nvPr>
            <p:ph sz="quarter" idx="13"/>
            <p:extLst>
              <p:ext uri="{D42A27DB-BD31-4B8C-83A1-F6EECF244321}">
                <p14:modId xmlns:p14="http://schemas.microsoft.com/office/powerpoint/2010/main" val="3666872119"/>
              </p:ext>
            </p:extLst>
          </p:nvPr>
        </p:nvGraphicFramePr>
        <p:xfrm>
          <a:off x="776288" y="1403350"/>
          <a:ext cx="5329237" cy="47529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8"/>
          <p:cNvGraphicFramePr>
            <a:graphicFrameLocks noGrp="1"/>
          </p:cNvGraphicFramePr>
          <p:nvPr>
            <p:ph sz="quarter" idx="14"/>
            <p:extLst>
              <p:ext uri="{D42A27DB-BD31-4B8C-83A1-F6EECF244321}">
                <p14:modId xmlns:p14="http://schemas.microsoft.com/office/powerpoint/2010/main" val="1653129843"/>
              </p:ext>
            </p:extLst>
          </p:nvPr>
        </p:nvGraphicFramePr>
        <p:xfrm>
          <a:off x="6321425" y="1341438"/>
          <a:ext cx="2808288" cy="4824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3658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776288" y="1403350"/>
            <a:ext cx="8425184" cy="4752976"/>
          </a:xfrm>
        </p:spPr>
        <p:txBody>
          <a:bodyPr/>
          <a:lstStyle/>
          <a:p>
            <a:pPr algn="ctr"/>
            <a:endParaRPr lang="en-GB" sz="3200" dirty="0" smtClean="0"/>
          </a:p>
          <a:p>
            <a:pPr algn="ctr"/>
            <a:endParaRPr lang="en-GB" sz="3200" dirty="0"/>
          </a:p>
          <a:p>
            <a:pPr algn="ctr"/>
            <a:r>
              <a:rPr lang="en-GB" sz="3200" dirty="0" smtClean="0"/>
              <a:t>ARBITRATION AGREEMENT</a:t>
            </a:r>
          </a:p>
        </p:txBody>
      </p:sp>
      <p:sp>
        <p:nvSpPr>
          <p:cNvPr id="3" name="Title 2"/>
          <p:cNvSpPr>
            <a:spLocks noGrp="1"/>
          </p:cNvSpPr>
          <p:nvPr>
            <p:ph type="title"/>
          </p:nvPr>
        </p:nvSpPr>
        <p:spPr/>
        <p:txBody>
          <a:bodyPr/>
          <a:lstStyle/>
          <a:p>
            <a:endParaRPr lang="de-DE" dirty="0"/>
          </a:p>
        </p:txBody>
      </p:sp>
    </p:spTree>
    <p:extLst>
      <p:ext uri="{BB962C8B-B14F-4D97-AF65-F5344CB8AC3E}">
        <p14:creationId xmlns:p14="http://schemas.microsoft.com/office/powerpoint/2010/main" val="1618747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ICA_CourtOfArbitration+CentreForADR">
  <a:themeElements>
    <a:clrScheme name="ICAcolours">
      <a:dk1>
        <a:srgbClr val="4D4D4F"/>
      </a:dk1>
      <a:lt1>
        <a:sysClr val="window" lastClr="FFFFFF"/>
      </a:lt1>
      <a:dk2>
        <a:srgbClr val="4D4D4F"/>
      </a:dk2>
      <a:lt2>
        <a:srgbClr val="DBDBDC"/>
      </a:lt2>
      <a:accent1>
        <a:srgbClr val="A6CE37"/>
      </a:accent1>
      <a:accent2>
        <a:srgbClr val="E82870"/>
      </a:accent2>
      <a:accent3>
        <a:srgbClr val="9474B4"/>
      </a:accent3>
      <a:accent4>
        <a:srgbClr val="006FB8"/>
      </a:accent4>
      <a:accent5>
        <a:srgbClr val="9BD9E6"/>
      </a:accent5>
      <a:accent6>
        <a:srgbClr val="FFCD02"/>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lIns="54000" tIns="54000" rIns="54000" bIns="54000" rtlCol="0" anchor="ctr"/>
      <a:lstStyle>
        <a:defPPr algn="ctr">
          <a:defRPr dirty="0" err="1" smtClean="0">
            <a:solidFill>
              <a:schemeClr val="tx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1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ICA_CourtOfArbitration+CentreForADR</Template>
  <TotalTime>0</TotalTime>
  <Words>1393</Words>
  <Application>Microsoft Office PowerPoint</Application>
  <PresentationFormat>A4-Papier (210x297 mm)</PresentationFormat>
  <Paragraphs>316</Paragraphs>
  <Slides>28</Slides>
  <Notes>9</Notes>
  <HiddenSlides>0</HiddenSlides>
  <MMClips>0</MMClips>
  <ScaleCrop>false</ScaleCrop>
  <HeadingPairs>
    <vt:vector size="4" baseType="variant">
      <vt:variant>
        <vt:lpstr>Design</vt:lpstr>
      </vt:variant>
      <vt:variant>
        <vt:i4>1</vt:i4>
      </vt:variant>
      <vt:variant>
        <vt:lpstr>Folientitel</vt:lpstr>
      </vt:variant>
      <vt:variant>
        <vt:i4>28</vt:i4>
      </vt:variant>
    </vt:vector>
  </HeadingPairs>
  <TitlesOfParts>
    <vt:vector size="29" baseType="lpstr">
      <vt:lpstr>ICA_CourtOfArbitration+CentreForADR</vt:lpstr>
      <vt:lpstr> Practice of International Arbitration Julius-Maximilians-Universität Würzburg 15 October 2016</vt:lpstr>
      <vt:lpstr>PowerPoint-Präsentation</vt:lpstr>
      <vt:lpstr>2015 Statistics  Statistical Report - ICA Bulletin</vt:lpstr>
      <vt:lpstr>the secretariat</vt:lpstr>
      <vt:lpstr>DIVERSITY OF ICC ARBITRATION: PARTIES</vt:lpstr>
      <vt:lpstr>DIVERSITY OF ICC ARBITRATION: Arbitrators</vt:lpstr>
      <vt:lpstr>Constituting The Arbitral Tribunal </vt:lpstr>
      <vt:lpstr>General statistics: awards</vt:lpstr>
      <vt:lpstr>PowerPoint-Präsentation</vt:lpstr>
      <vt:lpstr>Party autonomy</vt:lpstr>
      <vt:lpstr>Autonomy to Submit a Dispute to Arbitration </vt:lpstr>
      <vt:lpstr>arbitration Agreement</vt:lpstr>
      <vt:lpstr>arbitration Agreement</vt:lpstr>
      <vt:lpstr>Determination of Validity </vt:lpstr>
      <vt:lpstr>Who decides on Jurisdiction </vt:lpstr>
      <vt:lpstr>Examination of jurisdiction </vt:lpstr>
      <vt:lpstr>Decision on Jurisdiction -  Kompetenz-Kompetenz </vt:lpstr>
      <vt:lpstr>Parties’ Autonomy to frame proceedings </vt:lpstr>
      <vt:lpstr>Hierarchy of norms (§ 1042 ZPO)</vt:lpstr>
      <vt:lpstr>Hierarchy of norms regarding Procedure (§ 1042 ZPO)</vt:lpstr>
      <vt:lpstr>Excursus: New York Convention</vt:lpstr>
      <vt:lpstr>ELEMENTS of an Arbitration agreement </vt:lpstr>
      <vt:lpstr>Elements of an arbitration agreement</vt:lpstr>
      <vt:lpstr>Arbitration Agreement – Example 1</vt:lpstr>
      <vt:lpstr>Arbitration Agreement – Example 2</vt:lpstr>
      <vt:lpstr>Excursus: Role of Institution in the context of jurisdiction</vt:lpstr>
      <vt:lpstr>PRIMA FACIE JURISDICTION (Art. 6)</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&lt;Insert Presentation title here&gt;</dc:title>
  <dc:creator>Debi Warman</dc:creator>
  <cp:lastModifiedBy>Florian Bien</cp:lastModifiedBy>
  <cp:revision>98</cp:revision>
  <cp:lastPrinted>2011-08-28T10:12:40Z</cp:lastPrinted>
  <dcterms:created xsi:type="dcterms:W3CDTF">2014-02-06T14:06:05Z</dcterms:created>
  <dcterms:modified xsi:type="dcterms:W3CDTF">2016-10-15T14:09:17Z</dcterms:modified>
</cp:coreProperties>
</file>